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6497" y="11839047"/>
            <a:ext cx="21971005" cy="636980"/>
          </a:xfrm>
          <a:prstGeom prst="rect">
            <a:avLst/>
          </a:prstGeom>
        </p:spPr>
        <p:txBody>
          <a:bodyPr lIns="45718" tIns="45718" rIns="45718" bIns="45718" numCol="1" spcCol="38100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1206500" y="7196865"/>
            <a:ext cx="21971000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quarter" idx="1" hasCustomPrompt="1"/>
          </p:nvPr>
        </p:nvSpPr>
        <p:spPr>
          <a:xfrm>
            <a:off x="1206500" y="8262180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algn="ctr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Fact information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Body Level One…"/>
          <p:cNvSpPr txBox="1"/>
          <p:nvPr>
            <p:ph type="body" idx="21" hasCustomPrompt="1"/>
          </p:nvPr>
        </p:nvSpPr>
        <p:spPr>
          <a:xfrm>
            <a:off x="1206500" y="935257"/>
            <a:ext cx="21971000" cy="7359065"/>
          </a:xfrm>
          <a:prstGeom prst="rect">
            <a:avLst/>
          </a:prstGeom>
        </p:spPr>
        <p:txBody>
          <a:bodyPr numCol="1" spcCol="38100" anchor="b"/>
          <a:lstStyle/>
          <a:p>
            <a:pPr lvl="4" marL="0" indent="1207008" algn="ctr" defTabSz="1072868">
              <a:lnSpc>
                <a:spcPct val="80000"/>
              </a:lnSpc>
              <a:spcBef>
                <a:spcPts val="0"/>
              </a:spcBef>
              <a:buSzTx/>
              <a:buNone/>
              <a:defRPr b="1" spc="-132" sz="11000"/>
            </a:pPr>
            <a:r>
              <a:t>100%
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2480824" y="10675453"/>
            <a:ext cx="201492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 anchor="ctr"/>
          <a:lstStyle/>
          <a:p>
            <a:pPr lvl="4" marL="0" indent="1409446" defTabSz="1511769">
              <a:spcBef>
                <a:spcPts val="0"/>
              </a:spcBef>
              <a:buSzTx/>
              <a:buNone/>
              <a:defRPr spc="-124" sz="527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“Notable Quote”
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b="1" sz="3600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b="1" sz="3600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b="1" sz="3600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b="1" sz="3600"/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1206500" y="11609909"/>
            <a:ext cx="21971000" cy="1144689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Presentation Subtitle 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7" cy="1120988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4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Slide bullet text</a:t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7"/>
            <a:ext cx="22529802" cy="1119347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5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1206500" y="2245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b="1" sz="5500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b="1" sz="5500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b="1" sz="5500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b="1" sz="55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99" sz="55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BB#1.png" descr="BB#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4059" y="3573171"/>
            <a:ext cx="13515882" cy="4889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BB#10.png" descr="BB#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68892" y="2833438"/>
            <a:ext cx="13646215" cy="5739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BB#11.png" descr="BB#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32608" y="3773232"/>
            <a:ext cx="13918783" cy="4234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BB#12.png" descr="BB#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4440" y="4265989"/>
            <a:ext cx="18315119" cy="33032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BB#13.png" descr="BB#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7623" y="3298428"/>
            <a:ext cx="15148755" cy="4785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BB#14.png" descr="BB#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24467" y="2407840"/>
            <a:ext cx="13935066" cy="72507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BB#15.png" descr="BB#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95665" y="2077591"/>
            <a:ext cx="12392670" cy="8459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BB#16.png" descr="BB#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49453" y="3088204"/>
            <a:ext cx="14285094" cy="57415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BB#17.png" descr="BB#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73171" y="4795289"/>
            <a:ext cx="18637658" cy="25707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BB#18.png" descr="BB#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5850" y="2746107"/>
            <a:ext cx="15612300" cy="55406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BB#19.png" descr="BB#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55862" y="3402934"/>
            <a:ext cx="16272275" cy="44456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BB#2.png" descr="BB#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4531" y="1067492"/>
            <a:ext cx="10874936" cy="106007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BB#20.png" descr="BB#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9894" y="2688307"/>
            <a:ext cx="16444212" cy="61363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BB#21.png" descr="BB#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8469" y="1216586"/>
            <a:ext cx="10647062" cy="9741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BB#22.jpg" descr="BB#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9757" y="2790978"/>
            <a:ext cx="14904486" cy="60990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BB#23.jpg" descr="BB#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4431" y="2297475"/>
            <a:ext cx="14555138" cy="7982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BB#3.png" descr="BB#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584" y="2874352"/>
            <a:ext cx="14516832" cy="52873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BB#4.png" descr="BB#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88183" y="3606689"/>
            <a:ext cx="17607634" cy="3937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BB#5.png" descr="BB#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1977" y="4413367"/>
            <a:ext cx="15860046" cy="24852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BB#6.png" descr="BB#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9226" y="2396149"/>
            <a:ext cx="15205548" cy="65800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BB#7.png" descr="BB#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2141" y="3971452"/>
            <a:ext cx="16699719" cy="3168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BB#8.png" descr="BB#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4710" y="4303254"/>
            <a:ext cx="16814580" cy="33357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BB#9.png" descr="BB#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03073" y="3583230"/>
            <a:ext cx="18177853" cy="35946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