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22"/>
          </p:nvPr>
        </p:nvSpPr>
        <p:spPr>
          <a:xfrm>
            <a:off x="1270000" y="4308599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21"/>
          </p:nvPr>
        </p:nvSpPr>
        <p:spPr>
          <a:xfrm>
            <a:off x="-929606" y="-12700"/>
            <a:ext cx="16551777" cy="1103451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21"/>
          </p:nvPr>
        </p:nvSpPr>
        <p:spPr>
          <a:xfrm>
            <a:off x="-647700" y="508000"/>
            <a:ext cx="12369801" cy="61425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21"/>
          </p:nvPr>
        </p:nvSpPr>
        <p:spPr>
          <a:xfrm>
            <a:off x="2451058" y="-138499"/>
            <a:ext cx="13525502" cy="90170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idx="21"/>
          </p:nvPr>
        </p:nvSpPr>
        <p:spPr>
          <a:xfrm>
            <a:off x="4473575" y="2032000"/>
            <a:ext cx="10287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Tx/>
              <a:defRPr sz="2800"/>
            </a:lvl1pPr>
            <a:lvl2pPr marL="685800" indent="-342900">
              <a:spcBef>
                <a:spcPts val="3200"/>
              </a:spcBef>
              <a:buClrTx/>
              <a:defRPr sz="2800"/>
            </a:lvl2pPr>
            <a:lvl3pPr marL="1028700" indent="-342900">
              <a:spcBef>
                <a:spcPts val="3200"/>
              </a:spcBef>
              <a:buClrTx/>
              <a:defRPr sz="2800"/>
            </a:lvl3pPr>
            <a:lvl4pPr marL="1371600" indent="-342900">
              <a:spcBef>
                <a:spcPts val="3200"/>
              </a:spcBef>
              <a:buClrTx/>
              <a:defRPr sz="2800"/>
            </a:lvl4pPr>
            <a:lvl5pPr marL="1714500" indent="-342900">
              <a:spcBef>
                <a:spcPts val="3200"/>
              </a:spcBef>
              <a:buClrTx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21"/>
          </p:nvPr>
        </p:nvSpPr>
        <p:spPr>
          <a:xfrm>
            <a:off x="6426200" y="4965700"/>
            <a:ext cx="5886450" cy="3924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22"/>
          </p:nvPr>
        </p:nvSpPr>
        <p:spPr>
          <a:xfrm>
            <a:off x="6737350" y="639233"/>
            <a:ext cx="5880100" cy="39200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23"/>
          </p:nvPr>
        </p:nvSpPr>
        <p:spPr>
          <a:xfrm>
            <a:off x="-3400425" y="-127000"/>
            <a:ext cx="13525500" cy="9017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9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20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2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2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1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2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3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4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5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6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7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8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9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Relationship Id="rId3" Type="http://schemas.openxmlformats.org/officeDocument/2006/relationships/image" Target="../media/image43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9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50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51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png"/><Relationship Id="rId3" Type="http://schemas.openxmlformats.org/officeDocument/2006/relationships/image" Target="../media/image1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png"/><Relationship Id="rId3" Type="http://schemas.openxmlformats.org/officeDocument/2006/relationships/image" Target="../media/image52.png"/><Relationship Id="rId4" Type="http://schemas.openxmlformats.org/officeDocument/2006/relationships/image" Target="../media/image60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image" Target="../media/image63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image" Target="../media/image66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image" Target="../media/image69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4" Type="http://schemas.openxmlformats.org/officeDocument/2006/relationships/image" Target="../media/image72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4" Type="http://schemas.openxmlformats.org/officeDocument/2006/relationships/image" Target="../media/image77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Relationship Id="rId4" Type="http://schemas.openxmlformats.org/officeDocument/2006/relationships/image" Target="../media/image80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8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Relationship Id="rId4" Type="http://schemas.openxmlformats.org/officeDocument/2006/relationships/image" Target="../media/image81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Relationship Id="rId4" Type="http://schemas.openxmlformats.org/officeDocument/2006/relationships/image" Target="../media/image82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Relationship Id="rId4" Type="http://schemas.openxmlformats.org/officeDocument/2006/relationships/image" Target="../media/image83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Relationship Id="rId4" Type="http://schemas.openxmlformats.org/officeDocument/2006/relationships/image" Target="../media/image84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Relationship Id="rId4" Type="http://schemas.openxmlformats.org/officeDocument/2006/relationships/image" Target="../media/image85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Relationship Id="rId4" Type="http://schemas.openxmlformats.org/officeDocument/2006/relationships/image" Target="../media/image86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Relationship Id="rId4" Type="http://schemas.openxmlformats.org/officeDocument/2006/relationships/image" Target="../media/image87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Relationship Id="rId4" Type="http://schemas.openxmlformats.org/officeDocument/2006/relationships/image" Target="../media/image88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9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9.png"/><Relationship Id="rId3" Type="http://schemas.openxmlformats.org/officeDocument/2006/relationships/image" Target="../media/image91.pn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9.png"/><Relationship Id="rId3" Type="http://schemas.openxmlformats.org/officeDocument/2006/relationships/image" Target="../media/image92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9.png"/><Relationship Id="rId3" Type="http://schemas.openxmlformats.org/officeDocument/2006/relationships/image" Target="../media/image93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9.png"/><Relationship Id="rId3" Type="http://schemas.openxmlformats.org/officeDocument/2006/relationships/image" Target="../media/image93.pn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9.png"/><Relationship Id="rId3" Type="http://schemas.openxmlformats.org/officeDocument/2006/relationships/image" Target="../media/image93.png"/><Relationship Id="rId4" Type="http://schemas.openxmlformats.org/officeDocument/2006/relationships/image" Target="../media/image94.pn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9.png"/><Relationship Id="rId3" Type="http://schemas.openxmlformats.org/officeDocument/2006/relationships/image" Target="../media/image95.pn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9.png"/><Relationship Id="rId3" Type="http://schemas.openxmlformats.org/officeDocument/2006/relationships/image" Target="../media/image96.pn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9.png"/><Relationship Id="rId3" Type="http://schemas.openxmlformats.org/officeDocument/2006/relationships/image" Target="../media/image97.pn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9.png"/><Relationship Id="rId3" Type="http://schemas.openxmlformats.org/officeDocument/2006/relationships/image" Target="../media/image98.pn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9.png"/><Relationship Id="rId3" Type="http://schemas.openxmlformats.org/officeDocument/2006/relationships/image" Target="../media/image9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2.pn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9.png"/><Relationship Id="rId3" Type="http://schemas.openxmlformats.org/officeDocument/2006/relationships/image" Target="../media/image100.png"/><Relationship Id="rId4" Type="http://schemas.openxmlformats.org/officeDocument/2006/relationships/image" Target="../media/image101.pn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9.png"/><Relationship Id="rId3" Type="http://schemas.openxmlformats.org/officeDocument/2006/relationships/image" Target="../media/image102.png"/><Relationship Id="rId4" Type="http://schemas.openxmlformats.org/officeDocument/2006/relationships/image" Target="../media/image103.pn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9.png"/><Relationship Id="rId3" Type="http://schemas.openxmlformats.org/officeDocument/2006/relationships/image" Target="../media/image104.pn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9.png"/><Relationship Id="rId3" Type="http://schemas.openxmlformats.org/officeDocument/2006/relationships/image" Target="../media/image105.pn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9.png"/><Relationship Id="rId3" Type="http://schemas.openxmlformats.org/officeDocument/2006/relationships/image" Target="../media/image106.pn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9.png"/><Relationship Id="rId3" Type="http://schemas.openxmlformats.org/officeDocument/2006/relationships/image" Target="../media/image107.png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9.png"/><Relationship Id="rId3" Type="http://schemas.openxmlformats.org/officeDocument/2006/relationships/image" Target="../media/image108.pn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Screen Shot 2021-05-01 at 9.41.30 AM.png" descr="Screen Shot 2021-05-01 at 9.41.30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4072" y="292601"/>
            <a:ext cx="9576656" cy="1422620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Oval"/>
          <p:cNvSpPr/>
          <p:nvPr/>
        </p:nvSpPr>
        <p:spPr>
          <a:xfrm>
            <a:off x="139700" y="215900"/>
            <a:ext cx="276152" cy="287478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21" name="https://www.palmbeachpost.com/article/20150428/NEWS/812033930"/>
          <p:cNvSpPr txBox="1"/>
          <p:nvPr/>
        </p:nvSpPr>
        <p:spPr>
          <a:xfrm>
            <a:off x="4363592" y="9336341"/>
            <a:ext cx="4277615" cy="250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"/>
            </a:lvl1pPr>
          </a:lstStyle>
          <a:p>
            <a:pPr/>
            <a:r>
              <a:t>https://www.palmbeachpost.com/article/20150428/NEWS/812033930</a:t>
            </a:r>
          </a:p>
        </p:txBody>
      </p:sp>
      <p:pic>
        <p:nvPicPr>
          <p:cNvPr id="122" name="Screen Shot 2021-05-01 at 9.41.57 AM.png" descr="Screen Shot 2021-05-01 at 9.41.57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04950" y="3276171"/>
            <a:ext cx="9994900" cy="5664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Screen Shot 2021-05-01 at 9.41.45 AM.png" descr="Screen Shot 2021-05-01 at 9.41.45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78000" y="1841645"/>
            <a:ext cx="9448800" cy="1308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Screen Shot 2021-05-01 at 9.44.13 AM.png" descr="Screen Shot 2021-05-01 at 9.44.13 A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2824" y="3276171"/>
            <a:ext cx="2565401" cy="1041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Screen Shot 2021-05-01 at 9.58.10 AM.png" descr="Screen Shot 2021-05-01 at 9.58.10 AM.png"/>
          <p:cNvPicPr>
            <a:picLocks noChangeAspect="1"/>
          </p:cNvPicPr>
          <p:nvPr/>
        </p:nvPicPr>
        <p:blipFill>
          <a:blip r:embed="rId2">
            <a:extLst/>
          </a:blip>
          <a:srcRect l="8236" t="0" r="14463" b="7365"/>
          <a:stretch>
            <a:fillRect/>
          </a:stretch>
        </p:blipFill>
        <p:spPr>
          <a:xfrm>
            <a:off x="2457846" y="136889"/>
            <a:ext cx="8089303" cy="2023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Screen Shot 2021-05-01 at 9.58.48 AM.png" descr="Screen Shot 2021-05-01 at 9.58.48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76682" y="2203450"/>
            <a:ext cx="6651436" cy="17973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Screen Shot 2021-05-01 at 10.09.09 AM.png" descr="Screen Shot 2021-05-01 at 10.09.09 AM.png"/>
          <p:cNvPicPr>
            <a:picLocks noChangeAspect="1"/>
          </p:cNvPicPr>
          <p:nvPr/>
        </p:nvPicPr>
        <p:blipFill>
          <a:blip r:embed="rId4">
            <a:extLst/>
          </a:blip>
          <a:srcRect l="0" t="0" r="4002" b="0"/>
          <a:stretch>
            <a:fillRect/>
          </a:stretch>
        </p:blipFill>
        <p:spPr>
          <a:xfrm>
            <a:off x="2190948" y="4333417"/>
            <a:ext cx="8622996" cy="3684019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https://www.newsmax.com/Newsfront/clinton-foundation-cash-controversy/2015/04/27/id/640856/"/>
          <p:cNvSpPr txBox="1"/>
          <p:nvPr/>
        </p:nvSpPr>
        <p:spPr>
          <a:xfrm>
            <a:off x="3454463" y="9361741"/>
            <a:ext cx="6095874" cy="250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"/>
            </a:lvl1pPr>
          </a:lstStyle>
          <a:p>
            <a:pPr/>
            <a:r>
              <a:t>https://www.newsmax.com/Newsfront/clinton-foundation-cash-controversy/2015/04/27/id/640856/</a:t>
            </a:r>
          </a:p>
        </p:txBody>
      </p:sp>
      <p:sp>
        <p:nvSpPr>
          <p:cNvPr id="203" name="Line"/>
          <p:cNvSpPr/>
          <p:nvPr/>
        </p:nvSpPr>
        <p:spPr>
          <a:xfrm>
            <a:off x="3153947" y="7216847"/>
            <a:ext cx="6278885" cy="1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04" name="Line"/>
          <p:cNvSpPr/>
          <p:nvPr/>
        </p:nvSpPr>
        <p:spPr>
          <a:xfrm>
            <a:off x="2290347" y="7686747"/>
            <a:ext cx="8006085" cy="1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Screen Shot 2021-05-01 at 1.19.01 PM.png" descr="Screen Shot 2021-05-01 at 1.19.01 PM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63028"/>
          <a:stretch>
            <a:fillRect/>
          </a:stretch>
        </p:blipFill>
        <p:spPr>
          <a:xfrm>
            <a:off x="1212850" y="355509"/>
            <a:ext cx="11036300" cy="2258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Screen Shot 2021-05-01 at 1.19.01 PM.png" descr="Screen Shot 2021-05-01 at 1.19.01 PM.png"/>
          <p:cNvPicPr>
            <a:picLocks noChangeAspect="1"/>
          </p:cNvPicPr>
          <p:nvPr/>
        </p:nvPicPr>
        <p:blipFill>
          <a:blip r:embed="rId2">
            <a:extLst/>
          </a:blip>
          <a:srcRect l="0" t="55129" r="0" b="0"/>
          <a:stretch>
            <a:fillRect/>
          </a:stretch>
        </p:blipFill>
        <p:spPr>
          <a:xfrm>
            <a:off x="1212850" y="5056675"/>
            <a:ext cx="11036300" cy="27410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Screen Shot 2021-05-01 at 1.19.58 PM.png" descr="Screen Shot 2021-05-01 at 1.19.58 PM.png"/>
          <p:cNvPicPr>
            <a:picLocks noChangeAspect="1"/>
          </p:cNvPicPr>
          <p:nvPr/>
        </p:nvPicPr>
        <p:blipFill>
          <a:blip r:embed="rId3">
            <a:extLst/>
          </a:blip>
          <a:srcRect l="0" t="78385" r="0" b="0"/>
          <a:stretch>
            <a:fillRect/>
          </a:stretch>
        </p:blipFill>
        <p:spPr>
          <a:xfrm>
            <a:off x="1638300" y="2673201"/>
            <a:ext cx="10185400" cy="1567404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Oval"/>
          <p:cNvSpPr/>
          <p:nvPr/>
        </p:nvSpPr>
        <p:spPr>
          <a:xfrm>
            <a:off x="139700" y="215900"/>
            <a:ext cx="276152" cy="287478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0" name="https://www.eurasiareview.com/24102016-conservative-tv-networks-ceo-secretly-donated-1-million-to-clinton-oped/"/>
          <p:cNvSpPr txBox="1"/>
          <p:nvPr/>
        </p:nvSpPr>
        <p:spPr>
          <a:xfrm>
            <a:off x="2771749" y="9304776"/>
            <a:ext cx="7918502" cy="262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"/>
            </a:lvl1pPr>
          </a:lstStyle>
          <a:p>
            <a:pPr/>
            <a:r>
              <a:t>https://www.eurasiareview.com/24102016-conservative-tv-networks-ceo-secretly-donated-1-million-to-clinton-oped/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Screen Shot 2021-05-01 at 1.22.24 PM.png" descr="Screen Shot 2021-05-01 at 1.22.2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27200" y="4369566"/>
            <a:ext cx="10007600" cy="4800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Screen Shot 2021-05-01 at 1.19.01 PM.png" descr="Screen Shot 2021-05-01 at 1.19.01 PM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63028"/>
          <a:stretch>
            <a:fillRect/>
          </a:stretch>
        </p:blipFill>
        <p:spPr>
          <a:xfrm>
            <a:off x="1212850" y="368209"/>
            <a:ext cx="11036300" cy="2258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Screen Shot 2021-05-01 at 1.19.58 PM.png" descr="Screen Shot 2021-05-01 at 1.19.58 PM.png"/>
          <p:cNvPicPr>
            <a:picLocks noChangeAspect="1"/>
          </p:cNvPicPr>
          <p:nvPr/>
        </p:nvPicPr>
        <p:blipFill>
          <a:blip r:embed="rId4">
            <a:extLst/>
          </a:blip>
          <a:srcRect l="0" t="78385" r="0" b="0"/>
          <a:stretch>
            <a:fillRect/>
          </a:stretch>
        </p:blipFill>
        <p:spPr>
          <a:xfrm>
            <a:off x="1638300" y="2685901"/>
            <a:ext cx="10185400" cy="1567404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Oval"/>
          <p:cNvSpPr/>
          <p:nvPr/>
        </p:nvSpPr>
        <p:spPr>
          <a:xfrm>
            <a:off x="139700" y="215900"/>
            <a:ext cx="276152" cy="287478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6" name="Rectangle"/>
          <p:cNvSpPr/>
          <p:nvPr/>
        </p:nvSpPr>
        <p:spPr>
          <a:xfrm>
            <a:off x="1565242" y="4305300"/>
            <a:ext cx="4627903" cy="192601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217" name="Screen Shot 2021-05-01 at 1.19.58 PM.png" descr="Screen Shot 2021-05-01 at 1.19.58 PM.png"/>
          <p:cNvPicPr>
            <a:picLocks noChangeAspect="1"/>
          </p:cNvPicPr>
          <p:nvPr/>
        </p:nvPicPr>
        <p:blipFill>
          <a:blip r:embed="rId4">
            <a:extLst/>
          </a:blip>
          <a:srcRect l="9827" t="0" r="11841" b="46410"/>
          <a:stretch>
            <a:fillRect/>
          </a:stretch>
        </p:blipFill>
        <p:spPr>
          <a:xfrm>
            <a:off x="1731617" y="4802124"/>
            <a:ext cx="4499554" cy="2191695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https://www.eurasiareview.com/24102016-conservative-tv-networks-ceo-secretly-donated-1-million-to-clinton-oped/"/>
          <p:cNvSpPr txBox="1"/>
          <p:nvPr/>
        </p:nvSpPr>
        <p:spPr>
          <a:xfrm>
            <a:off x="2771749" y="9304776"/>
            <a:ext cx="7918502" cy="262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"/>
            </a:lvl1pPr>
          </a:lstStyle>
          <a:p>
            <a:pPr/>
            <a:r>
              <a:t>https://www.eurasiareview.com/24102016-conservative-tv-networks-ceo-secretly-donated-1-million-to-clinton-oped/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Screen Shot 2021-05-01 at 1.19.01 PM.png" descr="Screen Shot 2021-05-01 at 1.19.01 PM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63028"/>
          <a:stretch>
            <a:fillRect/>
          </a:stretch>
        </p:blipFill>
        <p:spPr>
          <a:xfrm>
            <a:off x="1212850" y="368209"/>
            <a:ext cx="11036300" cy="2258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Screen Shot 2021-05-01 at 1.19.58 PM.png" descr="Screen Shot 2021-05-01 at 1.19.58 PM.png"/>
          <p:cNvPicPr>
            <a:picLocks noChangeAspect="1"/>
          </p:cNvPicPr>
          <p:nvPr/>
        </p:nvPicPr>
        <p:blipFill>
          <a:blip r:embed="rId3">
            <a:extLst/>
          </a:blip>
          <a:srcRect l="0" t="78385" r="0" b="0"/>
          <a:stretch>
            <a:fillRect/>
          </a:stretch>
        </p:blipFill>
        <p:spPr>
          <a:xfrm>
            <a:off x="1638300" y="2685901"/>
            <a:ext cx="10185400" cy="1567404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Oval"/>
          <p:cNvSpPr/>
          <p:nvPr/>
        </p:nvSpPr>
        <p:spPr>
          <a:xfrm>
            <a:off x="139700" y="215900"/>
            <a:ext cx="276152" cy="287478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223" name="Screen Shot 2021-05-01 at 1.25.27 PM.png" descr="Screen Shot 2021-05-01 at 1.25.27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3437" y="4428594"/>
            <a:ext cx="11535126" cy="4909996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https://www.eurasiareview.com/24102016-conservative-tv-networks-ceo-secretly-donated-1-million-to-clinton-oped/"/>
          <p:cNvSpPr txBox="1"/>
          <p:nvPr/>
        </p:nvSpPr>
        <p:spPr>
          <a:xfrm>
            <a:off x="2771749" y="9304776"/>
            <a:ext cx="7918502" cy="262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"/>
            </a:lvl1pPr>
          </a:lstStyle>
          <a:p>
            <a:pPr/>
            <a:r>
              <a:t>https://www.eurasiareview.com/24102016-conservative-tv-networks-ceo-secretly-donated-1-million-to-clinton-oped/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Screen Shot 2021-05-01 at 1.19.01 PM.png" descr="Screen Shot 2021-05-01 at 1.19.01 PM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63028"/>
          <a:stretch>
            <a:fillRect/>
          </a:stretch>
        </p:blipFill>
        <p:spPr>
          <a:xfrm>
            <a:off x="1212850" y="368209"/>
            <a:ext cx="11036300" cy="2258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Screen Shot 2021-05-01 at 1.19.58 PM.png" descr="Screen Shot 2021-05-01 at 1.19.58 PM.png"/>
          <p:cNvPicPr>
            <a:picLocks noChangeAspect="1"/>
          </p:cNvPicPr>
          <p:nvPr/>
        </p:nvPicPr>
        <p:blipFill>
          <a:blip r:embed="rId3">
            <a:extLst/>
          </a:blip>
          <a:srcRect l="0" t="78385" r="0" b="0"/>
          <a:stretch>
            <a:fillRect/>
          </a:stretch>
        </p:blipFill>
        <p:spPr>
          <a:xfrm>
            <a:off x="1638300" y="2685901"/>
            <a:ext cx="10185400" cy="1567404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Oval"/>
          <p:cNvSpPr/>
          <p:nvPr/>
        </p:nvSpPr>
        <p:spPr>
          <a:xfrm>
            <a:off x="139700" y="215900"/>
            <a:ext cx="276152" cy="287478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229" name="Screen Shot 2021-05-01 at 1.26.06 PM.png" descr="Screen Shot 2021-05-01 at 1.26.06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7806" y="4480237"/>
            <a:ext cx="11209188" cy="4788688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https://www.eurasiareview.com/24102016-conservative-tv-networks-ceo-secretly-donated-1-million-to-clinton-oped/"/>
          <p:cNvSpPr txBox="1"/>
          <p:nvPr/>
        </p:nvSpPr>
        <p:spPr>
          <a:xfrm>
            <a:off x="2771749" y="9304776"/>
            <a:ext cx="7918502" cy="262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"/>
            </a:lvl1pPr>
          </a:lstStyle>
          <a:p>
            <a:pPr/>
            <a:r>
              <a:t>https://www.eurasiareview.com/24102016-conservative-tv-networks-ceo-secretly-donated-1-million-to-clinton-oped/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Screen Shot 2021-05-01 at 1.19.01 PM.png" descr="Screen Shot 2021-05-01 at 1.19.01 PM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63028"/>
          <a:stretch>
            <a:fillRect/>
          </a:stretch>
        </p:blipFill>
        <p:spPr>
          <a:xfrm>
            <a:off x="1212850" y="368209"/>
            <a:ext cx="11036300" cy="2258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Screen Shot 2021-05-01 at 1.19.58 PM.png" descr="Screen Shot 2021-05-01 at 1.19.58 PM.png"/>
          <p:cNvPicPr>
            <a:picLocks noChangeAspect="1"/>
          </p:cNvPicPr>
          <p:nvPr/>
        </p:nvPicPr>
        <p:blipFill>
          <a:blip r:embed="rId3">
            <a:extLst/>
          </a:blip>
          <a:srcRect l="0" t="78385" r="0" b="0"/>
          <a:stretch>
            <a:fillRect/>
          </a:stretch>
        </p:blipFill>
        <p:spPr>
          <a:xfrm>
            <a:off x="1638300" y="2685901"/>
            <a:ext cx="10185400" cy="1567404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Oval"/>
          <p:cNvSpPr/>
          <p:nvPr/>
        </p:nvSpPr>
        <p:spPr>
          <a:xfrm>
            <a:off x="139700" y="215900"/>
            <a:ext cx="276152" cy="287478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235" name="Screen Shot 2021-05-01 at 1.26.22 PM.png" descr="Screen Shot 2021-05-01 at 1.26.22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3374" y="4800443"/>
            <a:ext cx="11918052" cy="3889574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https://www.eurasiareview.com/24102016-conservative-tv-networks-ceo-secretly-donated-1-million-to-clinton-oped/"/>
          <p:cNvSpPr txBox="1"/>
          <p:nvPr/>
        </p:nvSpPr>
        <p:spPr>
          <a:xfrm>
            <a:off x="2771749" y="9304776"/>
            <a:ext cx="7918502" cy="262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"/>
            </a:lvl1pPr>
          </a:lstStyle>
          <a:p>
            <a:pPr/>
            <a:r>
              <a:t>https://www.eurasiareview.com/24102016-conservative-tv-networks-ceo-secretly-donated-1-million-to-clinton-oped/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Screen Shot 2021-05-01 at 10.21.42 AM.png" descr="Screen Shot 2021-05-01 at 10.21.42 AM.png"/>
          <p:cNvPicPr>
            <a:picLocks noChangeAspect="1"/>
          </p:cNvPicPr>
          <p:nvPr/>
        </p:nvPicPr>
        <p:blipFill>
          <a:blip r:embed="rId2">
            <a:extLst/>
          </a:blip>
          <a:srcRect l="0" t="11499" r="0" b="3910"/>
          <a:stretch>
            <a:fillRect/>
          </a:stretch>
        </p:blipFill>
        <p:spPr>
          <a:xfrm>
            <a:off x="3015654" y="187532"/>
            <a:ext cx="6973588" cy="250691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Oval"/>
          <p:cNvSpPr/>
          <p:nvPr/>
        </p:nvSpPr>
        <p:spPr>
          <a:xfrm>
            <a:off x="139700" y="215900"/>
            <a:ext cx="276152" cy="287478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41" name="https://archives.frontpagemag.com/fpm/nelson-mandela-western-saint-bruce-thornton/"/>
          <p:cNvSpPr txBox="1"/>
          <p:nvPr/>
        </p:nvSpPr>
        <p:spPr>
          <a:xfrm>
            <a:off x="3504145" y="9241276"/>
            <a:ext cx="5996510" cy="262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"/>
            </a:lvl1pPr>
          </a:lstStyle>
          <a:p>
            <a:pPr/>
            <a:r>
              <a:t>https://archives.frontpagemag.com/fpm/nelson-mandela-western-saint-bruce-thornton/</a:t>
            </a:r>
          </a:p>
        </p:txBody>
      </p:sp>
      <p:pic>
        <p:nvPicPr>
          <p:cNvPr id="242" name="Screen Shot 2021-05-01 at 10.23.05 AM.png" descr="Screen Shot 2021-05-01 at 10.23.05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35100" y="2831034"/>
            <a:ext cx="10134600" cy="6273801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Line"/>
          <p:cNvSpPr/>
          <p:nvPr/>
        </p:nvSpPr>
        <p:spPr>
          <a:xfrm>
            <a:off x="4360447" y="5692847"/>
            <a:ext cx="6278885" cy="1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44" name="Line"/>
          <p:cNvSpPr/>
          <p:nvPr/>
        </p:nvSpPr>
        <p:spPr>
          <a:xfrm>
            <a:off x="1909347" y="6137347"/>
            <a:ext cx="8979348" cy="1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45" name="Line"/>
          <p:cNvSpPr/>
          <p:nvPr/>
        </p:nvSpPr>
        <p:spPr>
          <a:xfrm>
            <a:off x="1909347" y="6581847"/>
            <a:ext cx="5102650" cy="1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46" name="Line"/>
          <p:cNvSpPr/>
          <p:nvPr/>
        </p:nvSpPr>
        <p:spPr>
          <a:xfrm>
            <a:off x="5605047" y="7026347"/>
            <a:ext cx="4851239" cy="1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47" name="Line"/>
          <p:cNvSpPr/>
          <p:nvPr/>
        </p:nvSpPr>
        <p:spPr>
          <a:xfrm>
            <a:off x="1922047" y="7501987"/>
            <a:ext cx="8467638" cy="1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48" name="Line"/>
          <p:cNvSpPr/>
          <p:nvPr/>
        </p:nvSpPr>
        <p:spPr>
          <a:xfrm>
            <a:off x="1922047" y="7977626"/>
            <a:ext cx="2433974" cy="1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49" name="Line"/>
          <p:cNvSpPr/>
          <p:nvPr/>
        </p:nvSpPr>
        <p:spPr>
          <a:xfrm>
            <a:off x="7873481" y="8422126"/>
            <a:ext cx="2759359" cy="1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50" name="Line"/>
          <p:cNvSpPr/>
          <p:nvPr/>
        </p:nvSpPr>
        <p:spPr>
          <a:xfrm>
            <a:off x="1904481" y="8866626"/>
            <a:ext cx="7978912" cy="1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Screen Shot 2021-05-01 at 10.21.42 AM.png" descr="Screen Shot 2021-05-01 at 10.21.42 AM.png"/>
          <p:cNvPicPr>
            <a:picLocks noChangeAspect="1"/>
          </p:cNvPicPr>
          <p:nvPr/>
        </p:nvPicPr>
        <p:blipFill>
          <a:blip r:embed="rId2">
            <a:extLst/>
          </a:blip>
          <a:srcRect l="0" t="11499" r="0" b="3910"/>
          <a:stretch>
            <a:fillRect/>
          </a:stretch>
        </p:blipFill>
        <p:spPr>
          <a:xfrm>
            <a:off x="3015654" y="187532"/>
            <a:ext cx="6973588" cy="2506910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https://archives.frontpagemag.com/fpm/nelson-mandela-western-saint-bruce-thornton/"/>
          <p:cNvSpPr txBox="1"/>
          <p:nvPr/>
        </p:nvSpPr>
        <p:spPr>
          <a:xfrm>
            <a:off x="3504145" y="9241276"/>
            <a:ext cx="5996510" cy="262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"/>
            </a:lvl1pPr>
          </a:lstStyle>
          <a:p>
            <a:pPr/>
            <a:r>
              <a:t>https://archives.frontpagemag.com/fpm/nelson-mandela-western-saint-bruce-thornton/</a:t>
            </a:r>
          </a:p>
        </p:txBody>
      </p:sp>
      <p:pic>
        <p:nvPicPr>
          <p:cNvPr id="254" name="Screen Shot 2021-05-01 at 10.42.02 AM.png" descr="Screen Shot 2021-05-01 at 10.42.02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7070" y="3675409"/>
            <a:ext cx="10730660" cy="3850581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Line"/>
          <p:cNvSpPr/>
          <p:nvPr/>
        </p:nvSpPr>
        <p:spPr>
          <a:xfrm>
            <a:off x="7217947" y="4775200"/>
            <a:ext cx="3066429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56" name="Line"/>
          <p:cNvSpPr/>
          <p:nvPr/>
        </p:nvSpPr>
        <p:spPr>
          <a:xfrm>
            <a:off x="1401347" y="5283200"/>
            <a:ext cx="2356184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57" name="Line"/>
          <p:cNvSpPr/>
          <p:nvPr/>
        </p:nvSpPr>
        <p:spPr>
          <a:xfrm>
            <a:off x="5744747" y="5803900"/>
            <a:ext cx="3783503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58" name="Line"/>
          <p:cNvSpPr/>
          <p:nvPr/>
        </p:nvSpPr>
        <p:spPr>
          <a:xfrm>
            <a:off x="6024147" y="6832600"/>
            <a:ext cx="2965486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59" name="Line"/>
          <p:cNvSpPr/>
          <p:nvPr/>
        </p:nvSpPr>
        <p:spPr>
          <a:xfrm>
            <a:off x="1426747" y="7322563"/>
            <a:ext cx="1175810" cy="1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Screen Shot 2021-05-01 at 10.45.28 AM.png" descr="Screen Shot 2021-05-01 at 10.45.28 AM.png"/>
          <p:cNvPicPr>
            <a:picLocks noChangeAspect="1"/>
          </p:cNvPicPr>
          <p:nvPr/>
        </p:nvPicPr>
        <p:blipFill>
          <a:blip r:embed="rId2">
            <a:extLst/>
          </a:blip>
          <a:srcRect l="0" t="2465" r="0" b="0"/>
          <a:stretch>
            <a:fillRect/>
          </a:stretch>
        </p:blipFill>
        <p:spPr>
          <a:xfrm>
            <a:off x="2057995" y="246640"/>
            <a:ext cx="8888808" cy="3784757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Oval"/>
          <p:cNvSpPr/>
          <p:nvPr/>
        </p:nvSpPr>
        <p:spPr>
          <a:xfrm>
            <a:off x="139700" y="215900"/>
            <a:ext cx="276152" cy="287478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263" name="Screen Shot 2021-05-01 at 10.45.40 AM.png" descr="Screen Shot 2021-05-01 at 10.45.40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1408" y="2646332"/>
            <a:ext cx="1302543" cy="1362136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https://www.lifesitenews.com/news/pro-life-leaders-urge-caution-while-pope-and-bishops-praise-controversial-n"/>
          <p:cNvSpPr txBox="1"/>
          <p:nvPr/>
        </p:nvSpPr>
        <p:spPr>
          <a:xfrm>
            <a:off x="2995739" y="9234741"/>
            <a:ext cx="7013322" cy="250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"/>
            </a:lvl1pPr>
          </a:lstStyle>
          <a:p>
            <a:pPr/>
            <a:r>
              <a:t>https://www.lifesitenews.com/news/pro-life-leaders-urge-caution-while-pope-and-bishops-praise-controversial-n</a:t>
            </a:r>
          </a:p>
        </p:txBody>
      </p:sp>
      <p:pic>
        <p:nvPicPr>
          <p:cNvPr id="265" name="Screen Shot 2021-05-01 at 10.47.56 AM.png" descr="Screen Shot 2021-05-01 at 10.47.56 AM.png"/>
          <p:cNvPicPr>
            <a:picLocks noChangeAspect="1"/>
          </p:cNvPicPr>
          <p:nvPr/>
        </p:nvPicPr>
        <p:blipFill>
          <a:blip r:embed="rId4">
            <a:extLst/>
          </a:blip>
          <a:srcRect l="0" t="1349" r="0" b="55758"/>
          <a:stretch>
            <a:fillRect/>
          </a:stretch>
        </p:blipFill>
        <p:spPr>
          <a:xfrm>
            <a:off x="800100" y="4635332"/>
            <a:ext cx="11404765" cy="3027527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Line"/>
          <p:cNvSpPr/>
          <p:nvPr/>
        </p:nvSpPr>
        <p:spPr>
          <a:xfrm>
            <a:off x="3700047" y="6400800"/>
            <a:ext cx="8215801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67" name="Line"/>
          <p:cNvSpPr/>
          <p:nvPr/>
        </p:nvSpPr>
        <p:spPr>
          <a:xfrm>
            <a:off x="1083847" y="6832600"/>
            <a:ext cx="10655162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68" name="Line"/>
          <p:cNvSpPr/>
          <p:nvPr/>
        </p:nvSpPr>
        <p:spPr>
          <a:xfrm>
            <a:off x="1083847" y="7264400"/>
            <a:ext cx="10277300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Screen Shot 2021-05-01 at 9.44.53 AM.png" descr="Screen Shot 2021-05-01 at 9.44.53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2986" y="3599862"/>
            <a:ext cx="12138828" cy="4476732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Line"/>
          <p:cNvSpPr/>
          <p:nvPr/>
        </p:nvSpPr>
        <p:spPr>
          <a:xfrm>
            <a:off x="5998489" y="4381500"/>
            <a:ext cx="5739075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28" name="Line"/>
          <p:cNvSpPr/>
          <p:nvPr/>
        </p:nvSpPr>
        <p:spPr>
          <a:xfrm>
            <a:off x="537489" y="4787900"/>
            <a:ext cx="3026606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29" name="Line"/>
          <p:cNvSpPr/>
          <p:nvPr/>
        </p:nvSpPr>
        <p:spPr>
          <a:xfrm>
            <a:off x="524789" y="7213600"/>
            <a:ext cx="11583626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30" name="Line"/>
          <p:cNvSpPr/>
          <p:nvPr/>
        </p:nvSpPr>
        <p:spPr>
          <a:xfrm>
            <a:off x="524789" y="7594600"/>
            <a:ext cx="1970684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31" name="Line"/>
          <p:cNvSpPr/>
          <p:nvPr/>
        </p:nvSpPr>
        <p:spPr>
          <a:xfrm>
            <a:off x="6544589" y="7594600"/>
            <a:ext cx="4834650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32" name="Line"/>
          <p:cNvSpPr/>
          <p:nvPr/>
        </p:nvSpPr>
        <p:spPr>
          <a:xfrm>
            <a:off x="575589" y="7975600"/>
            <a:ext cx="5384412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33" name="https://www.palmbeachpost.com/article/20150428/NEWS/812033930"/>
          <p:cNvSpPr txBox="1"/>
          <p:nvPr/>
        </p:nvSpPr>
        <p:spPr>
          <a:xfrm>
            <a:off x="4363592" y="9336341"/>
            <a:ext cx="4277615" cy="250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"/>
            </a:lvl1pPr>
          </a:lstStyle>
          <a:p>
            <a:pPr/>
            <a:r>
              <a:t>https://www.palmbeachpost.com/article/20150428/NEWS/812033930</a:t>
            </a:r>
          </a:p>
        </p:txBody>
      </p:sp>
      <p:pic>
        <p:nvPicPr>
          <p:cNvPr id="134" name="Screen Shot 2021-05-01 at 9.41.30 AM.png" descr="Screen Shot 2021-05-01 at 9.41.30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14072" y="292601"/>
            <a:ext cx="9576656" cy="14226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Screen Shot 2021-05-01 at 9.41.45 AM.png" descr="Screen Shot 2021-05-01 at 9.41.45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78000" y="1841645"/>
            <a:ext cx="9448800" cy="1308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Screen Shot 2021-05-01 at 10.53.17 AM.png" descr="Screen Shot 2021-05-01 at 10.53.17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81171" y="160092"/>
            <a:ext cx="7289801" cy="1231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Screen Shot 2021-05-01 at 10.53.26 AM.png" descr="Screen Shot 2021-05-01 at 10.53.26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02460" y="1200129"/>
            <a:ext cx="9245601" cy="2298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Screen Shot 2021-05-01 at 10.53.36 AM.png" descr="Screen Shot 2021-05-01 at 10.53.36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19910" y="3647807"/>
            <a:ext cx="9410701" cy="4953001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Oval"/>
          <p:cNvSpPr/>
          <p:nvPr/>
        </p:nvSpPr>
        <p:spPr>
          <a:xfrm>
            <a:off x="139700" y="215900"/>
            <a:ext cx="276152" cy="287478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74" name="https://thenewamerican.com/south-african-communist-party-admits-mandela-s-leadership-role/"/>
          <p:cNvSpPr txBox="1"/>
          <p:nvPr/>
        </p:nvSpPr>
        <p:spPr>
          <a:xfrm>
            <a:off x="3341878" y="9279376"/>
            <a:ext cx="6566765" cy="262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"/>
            </a:lvl1pPr>
          </a:lstStyle>
          <a:p>
            <a:pPr/>
            <a:r>
              <a:t>https://thenewamerican.com/south-african-communist-party-admits-mandela-s-leadership-role/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Screen Shot 2021-05-01 at 10.53.17 AM.png" descr="Screen Shot 2021-05-01 at 10.53.17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81171" y="160092"/>
            <a:ext cx="7289801" cy="1231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Screen Shot 2021-05-01 at 10.53.26 AM.png" descr="Screen Shot 2021-05-01 at 10.53.26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02460" y="1200129"/>
            <a:ext cx="9245601" cy="2298701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Oval"/>
          <p:cNvSpPr/>
          <p:nvPr/>
        </p:nvSpPr>
        <p:spPr>
          <a:xfrm>
            <a:off x="139700" y="215900"/>
            <a:ext cx="276152" cy="287478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79" name="https://thenewamerican.com/south-african-communist-party-admits-mandela-s-leadership-role/"/>
          <p:cNvSpPr txBox="1"/>
          <p:nvPr/>
        </p:nvSpPr>
        <p:spPr>
          <a:xfrm>
            <a:off x="3341878" y="9279376"/>
            <a:ext cx="6566765" cy="262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"/>
            </a:lvl1pPr>
          </a:lstStyle>
          <a:p>
            <a:pPr/>
            <a:r>
              <a:t>https://thenewamerican.com/south-african-communist-party-admits-mandela-s-leadership-role/</a:t>
            </a:r>
          </a:p>
        </p:txBody>
      </p:sp>
      <p:pic>
        <p:nvPicPr>
          <p:cNvPr id="280" name="Screen Shot 2021-05-01 at 10.55.18 AM.png" descr="Screen Shot 2021-05-01 at 10.55.18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9267" y="3742649"/>
            <a:ext cx="11366266" cy="5292907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Line"/>
          <p:cNvSpPr/>
          <p:nvPr/>
        </p:nvSpPr>
        <p:spPr>
          <a:xfrm>
            <a:off x="7239599" y="5054600"/>
            <a:ext cx="4136364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82" name="Line"/>
          <p:cNvSpPr/>
          <p:nvPr/>
        </p:nvSpPr>
        <p:spPr>
          <a:xfrm>
            <a:off x="1156299" y="5448300"/>
            <a:ext cx="5267217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83" name="Line"/>
          <p:cNvSpPr/>
          <p:nvPr/>
        </p:nvSpPr>
        <p:spPr>
          <a:xfrm>
            <a:off x="7476776" y="5842000"/>
            <a:ext cx="3455240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84" name="Line"/>
          <p:cNvSpPr/>
          <p:nvPr/>
        </p:nvSpPr>
        <p:spPr>
          <a:xfrm>
            <a:off x="1177576" y="6235700"/>
            <a:ext cx="4914006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Screen Shot 2021-05-01 at 10.53.17 AM.png" descr="Screen Shot 2021-05-01 at 10.53.17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81171" y="160092"/>
            <a:ext cx="7289801" cy="1231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Screen Shot 2021-05-01 at 10.53.26 AM.png" descr="Screen Shot 2021-05-01 at 10.53.26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02460" y="1200129"/>
            <a:ext cx="9245601" cy="2298701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https://thenewamerican.com/south-african-communist-party-admits-mandela-s-leadership-role/"/>
          <p:cNvSpPr txBox="1"/>
          <p:nvPr/>
        </p:nvSpPr>
        <p:spPr>
          <a:xfrm>
            <a:off x="3341878" y="9279376"/>
            <a:ext cx="6566765" cy="262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"/>
            </a:lvl1pPr>
          </a:lstStyle>
          <a:p>
            <a:pPr/>
            <a:r>
              <a:t>https://thenewamerican.com/south-african-communist-party-admits-mandela-s-leadership-role/</a:t>
            </a:r>
          </a:p>
        </p:txBody>
      </p:sp>
      <p:pic>
        <p:nvPicPr>
          <p:cNvPr id="289" name="Screen Shot 2021-05-01 at 11.00.06 AM.png" descr="Screen Shot 2021-05-01 at 11.00.06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2132" y="3861028"/>
            <a:ext cx="11500536" cy="4475650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Line"/>
          <p:cNvSpPr/>
          <p:nvPr/>
        </p:nvSpPr>
        <p:spPr>
          <a:xfrm>
            <a:off x="7373998" y="4241800"/>
            <a:ext cx="4346898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91" name="Line"/>
          <p:cNvSpPr/>
          <p:nvPr/>
        </p:nvSpPr>
        <p:spPr>
          <a:xfrm>
            <a:off x="1015242" y="4648200"/>
            <a:ext cx="9887677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92" name="Line"/>
          <p:cNvSpPr/>
          <p:nvPr/>
        </p:nvSpPr>
        <p:spPr>
          <a:xfrm>
            <a:off x="985898" y="5041900"/>
            <a:ext cx="902894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93" name="Line"/>
          <p:cNvSpPr/>
          <p:nvPr/>
        </p:nvSpPr>
        <p:spPr>
          <a:xfrm>
            <a:off x="6241635" y="5060950"/>
            <a:ext cx="4094961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94" name="Line"/>
          <p:cNvSpPr/>
          <p:nvPr/>
        </p:nvSpPr>
        <p:spPr>
          <a:xfrm>
            <a:off x="9243455" y="5467350"/>
            <a:ext cx="2351472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95" name="Line"/>
          <p:cNvSpPr/>
          <p:nvPr/>
        </p:nvSpPr>
        <p:spPr>
          <a:xfrm>
            <a:off x="9678094" y="6496050"/>
            <a:ext cx="1763402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96" name="Line"/>
          <p:cNvSpPr/>
          <p:nvPr/>
        </p:nvSpPr>
        <p:spPr>
          <a:xfrm>
            <a:off x="1029394" y="6902450"/>
            <a:ext cx="2802891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97" name="Line"/>
          <p:cNvSpPr/>
          <p:nvPr/>
        </p:nvSpPr>
        <p:spPr>
          <a:xfrm>
            <a:off x="6887670" y="6902450"/>
            <a:ext cx="4655133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98" name="Line"/>
          <p:cNvSpPr/>
          <p:nvPr/>
        </p:nvSpPr>
        <p:spPr>
          <a:xfrm>
            <a:off x="1032970" y="7321550"/>
            <a:ext cx="8229348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99" name="Line"/>
          <p:cNvSpPr/>
          <p:nvPr/>
        </p:nvSpPr>
        <p:spPr>
          <a:xfrm>
            <a:off x="1020270" y="7727950"/>
            <a:ext cx="3373564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00" name="Line"/>
          <p:cNvSpPr/>
          <p:nvPr/>
        </p:nvSpPr>
        <p:spPr>
          <a:xfrm>
            <a:off x="10679716" y="7321550"/>
            <a:ext cx="1054718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Screen Shot 2021-05-01 at 10.53.17 AM.png" descr="Screen Shot 2021-05-01 at 10.53.17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81171" y="160092"/>
            <a:ext cx="7289801" cy="1231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Screen Shot 2021-05-01 at 10.53.26 AM.png" descr="Screen Shot 2021-05-01 at 10.53.26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02460" y="1200129"/>
            <a:ext cx="9245601" cy="2298701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https://thenewamerican.com/south-african-communist-party-admits-mandela-s-leadership-role/"/>
          <p:cNvSpPr txBox="1"/>
          <p:nvPr/>
        </p:nvSpPr>
        <p:spPr>
          <a:xfrm>
            <a:off x="3341878" y="9279376"/>
            <a:ext cx="6566765" cy="262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"/>
            </a:lvl1pPr>
          </a:lstStyle>
          <a:p>
            <a:pPr/>
            <a:r>
              <a:t>https://thenewamerican.com/south-african-communist-party-admits-mandela-s-leadership-role/</a:t>
            </a:r>
          </a:p>
        </p:txBody>
      </p:sp>
      <p:pic>
        <p:nvPicPr>
          <p:cNvPr id="305" name="Screen Shot 2021-05-01 at 11.12.00 AM.png" descr="Screen Shot 2021-05-01 at 11.12.00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8344" y="4165090"/>
            <a:ext cx="12468112" cy="2609971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Line"/>
          <p:cNvSpPr/>
          <p:nvPr/>
        </p:nvSpPr>
        <p:spPr>
          <a:xfrm>
            <a:off x="7524335" y="5200650"/>
            <a:ext cx="4592228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07" name="Line"/>
          <p:cNvSpPr/>
          <p:nvPr/>
        </p:nvSpPr>
        <p:spPr>
          <a:xfrm>
            <a:off x="577435" y="5651500"/>
            <a:ext cx="9533639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Screen Shot 2021-05-01 at 10.53.17 AM.png" descr="Screen Shot 2021-05-01 at 10.53.17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81171" y="160092"/>
            <a:ext cx="7289801" cy="1231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Screen Shot 2021-05-01 at 10.53.26 AM.png" descr="Screen Shot 2021-05-01 at 10.53.26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02460" y="1200129"/>
            <a:ext cx="9245601" cy="2298701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https://thenewamerican.com/south-african-communist-party-admits-mandela-s-leadership-role/"/>
          <p:cNvSpPr txBox="1"/>
          <p:nvPr/>
        </p:nvSpPr>
        <p:spPr>
          <a:xfrm>
            <a:off x="3341878" y="9279376"/>
            <a:ext cx="6566765" cy="262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"/>
            </a:lvl1pPr>
          </a:lstStyle>
          <a:p>
            <a:pPr/>
            <a:r>
              <a:t>https://thenewamerican.com/south-african-communist-party-admits-mandela-s-leadership-role/</a:t>
            </a:r>
          </a:p>
        </p:txBody>
      </p:sp>
      <p:pic>
        <p:nvPicPr>
          <p:cNvPr id="312" name="Screen Shot 2021-05-01 at 11.14.00 AM.png" descr="Screen Shot 2021-05-01 at 11.14.00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1102" y="3859427"/>
            <a:ext cx="12388317" cy="505935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Line"/>
          <p:cNvSpPr/>
          <p:nvPr/>
        </p:nvSpPr>
        <p:spPr>
          <a:xfrm>
            <a:off x="9304208" y="4876800"/>
            <a:ext cx="2645288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14" name="Line"/>
          <p:cNvSpPr/>
          <p:nvPr/>
        </p:nvSpPr>
        <p:spPr>
          <a:xfrm>
            <a:off x="592008" y="5295900"/>
            <a:ext cx="11820784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15" name="Line"/>
          <p:cNvSpPr/>
          <p:nvPr/>
        </p:nvSpPr>
        <p:spPr>
          <a:xfrm>
            <a:off x="592008" y="5740400"/>
            <a:ext cx="2006152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16" name="Line"/>
          <p:cNvSpPr/>
          <p:nvPr/>
        </p:nvSpPr>
        <p:spPr>
          <a:xfrm>
            <a:off x="4821108" y="5740400"/>
            <a:ext cx="7289801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17" name="Line"/>
          <p:cNvSpPr/>
          <p:nvPr/>
        </p:nvSpPr>
        <p:spPr>
          <a:xfrm>
            <a:off x="692157" y="6184900"/>
            <a:ext cx="7289801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18" name="Line"/>
          <p:cNvSpPr/>
          <p:nvPr/>
        </p:nvSpPr>
        <p:spPr>
          <a:xfrm>
            <a:off x="8600569" y="6870700"/>
            <a:ext cx="2645288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19" name="Line"/>
          <p:cNvSpPr/>
          <p:nvPr/>
        </p:nvSpPr>
        <p:spPr>
          <a:xfrm>
            <a:off x="2161669" y="7297163"/>
            <a:ext cx="3826301" cy="1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20" name="Line"/>
          <p:cNvSpPr/>
          <p:nvPr/>
        </p:nvSpPr>
        <p:spPr>
          <a:xfrm>
            <a:off x="6860669" y="7309863"/>
            <a:ext cx="5562097" cy="1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21" name="Line"/>
          <p:cNvSpPr/>
          <p:nvPr/>
        </p:nvSpPr>
        <p:spPr>
          <a:xfrm>
            <a:off x="599569" y="7741663"/>
            <a:ext cx="3581347" cy="1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22" name="Line"/>
          <p:cNvSpPr/>
          <p:nvPr/>
        </p:nvSpPr>
        <p:spPr>
          <a:xfrm>
            <a:off x="2284146" y="8186163"/>
            <a:ext cx="9573998" cy="1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Screen Shot 2021-05-01 at 10.53.17 AM.png" descr="Screen Shot 2021-05-01 at 10.53.17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81171" y="160092"/>
            <a:ext cx="7289801" cy="1231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Screen Shot 2021-05-01 at 10.53.26 AM.png" descr="Screen Shot 2021-05-01 at 10.53.26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02460" y="1200129"/>
            <a:ext cx="9245601" cy="2298701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https://thenewamerican.com/south-african-communist-party-admits-mandela-s-leadership-role/"/>
          <p:cNvSpPr txBox="1"/>
          <p:nvPr/>
        </p:nvSpPr>
        <p:spPr>
          <a:xfrm>
            <a:off x="3341878" y="9279376"/>
            <a:ext cx="6566765" cy="262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"/>
            </a:lvl1pPr>
          </a:lstStyle>
          <a:p>
            <a:pPr/>
            <a:r>
              <a:t>https://thenewamerican.com/south-african-communist-party-admits-mandela-s-leadership-role/</a:t>
            </a:r>
          </a:p>
        </p:txBody>
      </p:sp>
      <p:pic>
        <p:nvPicPr>
          <p:cNvPr id="327" name="Screen Shot 2021-05-01 at 11.22.26 AM.png" descr="Screen Shot 2021-05-01 at 11.22.26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1715" y="4140007"/>
            <a:ext cx="12121370" cy="3176107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Line"/>
          <p:cNvSpPr/>
          <p:nvPr/>
        </p:nvSpPr>
        <p:spPr>
          <a:xfrm>
            <a:off x="8153718" y="4603750"/>
            <a:ext cx="3922778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29" name="Line"/>
          <p:cNvSpPr/>
          <p:nvPr/>
        </p:nvSpPr>
        <p:spPr>
          <a:xfrm>
            <a:off x="762318" y="5010150"/>
            <a:ext cx="11127506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30" name="Line"/>
          <p:cNvSpPr/>
          <p:nvPr/>
        </p:nvSpPr>
        <p:spPr>
          <a:xfrm>
            <a:off x="724218" y="5429250"/>
            <a:ext cx="895313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31" name="Line"/>
          <p:cNvSpPr/>
          <p:nvPr/>
        </p:nvSpPr>
        <p:spPr>
          <a:xfrm>
            <a:off x="4127818" y="5429250"/>
            <a:ext cx="5071085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Screen Shot 2021-05-01 at 10.53.17 AM.png" descr="Screen Shot 2021-05-01 at 10.53.17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81171" y="160092"/>
            <a:ext cx="7289801" cy="1231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Screen Shot 2021-05-01 at 10.53.26 AM.png" descr="Screen Shot 2021-05-01 at 10.53.26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02460" y="1200129"/>
            <a:ext cx="9245601" cy="2298701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https://thenewamerican.com/south-african-communist-party-admits-mandela-s-leadership-role/"/>
          <p:cNvSpPr txBox="1"/>
          <p:nvPr/>
        </p:nvSpPr>
        <p:spPr>
          <a:xfrm>
            <a:off x="3341878" y="9279376"/>
            <a:ext cx="6566765" cy="262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"/>
            </a:lvl1pPr>
          </a:lstStyle>
          <a:p>
            <a:pPr/>
            <a:r>
              <a:t>https://thenewamerican.com/south-african-communist-party-admits-mandela-s-leadership-role/</a:t>
            </a:r>
          </a:p>
        </p:txBody>
      </p:sp>
      <p:pic>
        <p:nvPicPr>
          <p:cNvPr id="336" name="Screen Shot 2021-05-01 at 11.27.05 AM.png" descr="Screen Shot 2021-05-01 at 11.27.05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8233" y="3724566"/>
            <a:ext cx="11608334" cy="4879288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Line"/>
          <p:cNvSpPr/>
          <p:nvPr/>
        </p:nvSpPr>
        <p:spPr>
          <a:xfrm>
            <a:off x="8820690" y="6775450"/>
            <a:ext cx="2798606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38" name="Line"/>
          <p:cNvSpPr/>
          <p:nvPr/>
        </p:nvSpPr>
        <p:spPr>
          <a:xfrm>
            <a:off x="921290" y="7194550"/>
            <a:ext cx="4252517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39" name="Line"/>
          <p:cNvSpPr/>
          <p:nvPr/>
        </p:nvSpPr>
        <p:spPr>
          <a:xfrm>
            <a:off x="1403890" y="7613650"/>
            <a:ext cx="9793562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40" name="Line"/>
          <p:cNvSpPr/>
          <p:nvPr/>
        </p:nvSpPr>
        <p:spPr>
          <a:xfrm>
            <a:off x="883190" y="8007350"/>
            <a:ext cx="9793562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41" name="Line"/>
          <p:cNvSpPr/>
          <p:nvPr/>
        </p:nvSpPr>
        <p:spPr>
          <a:xfrm>
            <a:off x="972090" y="8413750"/>
            <a:ext cx="6926623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Screen Shot 2021-05-01 at 10.53.17 AM.png" descr="Screen Shot 2021-05-01 at 10.53.17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81171" y="160092"/>
            <a:ext cx="7289801" cy="1231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Screen Shot 2021-05-01 at 10.53.26 AM.png" descr="Screen Shot 2021-05-01 at 10.53.26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02460" y="1200129"/>
            <a:ext cx="9245601" cy="2298701"/>
          </a:xfrm>
          <a:prstGeom prst="rect">
            <a:avLst/>
          </a:prstGeom>
          <a:ln w="12700">
            <a:miter lim="400000"/>
          </a:ln>
        </p:spPr>
      </p:pic>
      <p:sp>
        <p:nvSpPr>
          <p:cNvPr id="345" name="https://thenewamerican.com/south-african-communist-party-admits-mandela-s-leadership-role/"/>
          <p:cNvSpPr txBox="1"/>
          <p:nvPr/>
        </p:nvSpPr>
        <p:spPr>
          <a:xfrm>
            <a:off x="3341878" y="9279376"/>
            <a:ext cx="6566765" cy="262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"/>
            </a:lvl1pPr>
          </a:lstStyle>
          <a:p>
            <a:pPr/>
            <a:r>
              <a:t>https://thenewamerican.com/south-african-communist-party-admits-mandela-s-leadership-role/</a:t>
            </a:r>
          </a:p>
        </p:txBody>
      </p:sp>
      <p:pic>
        <p:nvPicPr>
          <p:cNvPr id="346" name="Screen Shot 2021-05-01 at 11.37.25 AM.png" descr="Screen Shot 2021-05-01 at 11.37.25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3233" y="4049303"/>
            <a:ext cx="11265676" cy="3610794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Line"/>
          <p:cNvSpPr/>
          <p:nvPr/>
        </p:nvSpPr>
        <p:spPr>
          <a:xfrm>
            <a:off x="845090" y="4476750"/>
            <a:ext cx="8052191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48" name="Line"/>
          <p:cNvSpPr/>
          <p:nvPr/>
        </p:nvSpPr>
        <p:spPr>
          <a:xfrm>
            <a:off x="7928738" y="4876800"/>
            <a:ext cx="3495843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49" name="Line"/>
          <p:cNvSpPr/>
          <p:nvPr/>
        </p:nvSpPr>
        <p:spPr>
          <a:xfrm>
            <a:off x="854838" y="5270500"/>
            <a:ext cx="3186242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Screen Shot 2021-05-01 at 10.53.17 AM.png" descr="Screen Shot 2021-05-01 at 10.53.17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81171" y="160092"/>
            <a:ext cx="7289801" cy="1231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Screen Shot 2021-05-01 at 10.53.26 AM.png" descr="Screen Shot 2021-05-01 at 10.53.26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02460" y="1200129"/>
            <a:ext cx="9245601" cy="2298701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https://thenewamerican.com/south-african-communist-party-admits-mandela-s-leadership-role/"/>
          <p:cNvSpPr txBox="1"/>
          <p:nvPr/>
        </p:nvSpPr>
        <p:spPr>
          <a:xfrm>
            <a:off x="3341878" y="9279376"/>
            <a:ext cx="6566765" cy="262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"/>
            </a:lvl1pPr>
          </a:lstStyle>
          <a:p>
            <a:pPr/>
            <a:r>
              <a:t>https://thenewamerican.com/south-african-communist-party-admits-mandela-s-leadership-role/</a:t>
            </a:r>
          </a:p>
        </p:txBody>
      </p:sp>
      <p:pic>
        <p:nvPicPr>
          <p:cNvPr id="354" name="Screen Shot 2021-05-01 at 11.41.08 AM.png" descr="Screen Shot 2021-05-01 at 11.41.08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6282" y="3817042"/>
            <a:ext cx="11937957" cy="5144120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Line"/>
          <p:cNvSpPr/>
          <p:nvPr/>
        </p:nvSpPr>
        <p:spPr>
          <a:xfrm>
            <a:off x="3435890" y="4286250"/>
            <a:ext cx="8238532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56" name="Line"/>
          <p:cNvSpPr/>
          <p:nvPr/>
        </p:nvSpPr>
        <p:spPr>
          <a:xfrm>
            <a:off x="933990" y="4692650"/>
            <a:ext cx="1134481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57" name="Line"/>
          <p:cNvSpPr/>
          <p:nvPr/>
        </p:nvSpPr>
        <p:spPr>
          <a:xfrm>
            <a:off x="3207290" y="5130820"/>
            <a:ext cx="3427891" cy="1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58" name="Line"/>
          <p:cNvSpPr/>
          <p:nvPr/>
        </p:nvSpPr>
        <p:spPr>
          <a:xfrm>
            <a:off x="4612125" y="5549900"/>
            <a:ext cx="7289802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59" name="Line"/>
          <p:cNvSpPr/>
          <p:nvPr/>
        </p:nvSpPr>
        <p:spPr>
          <a:xfrm>
            <a:off x="895890" y="5975391"/>
            <a:ext cx="1830398" cy="1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60" name="Line"/>
          <p:cNvSpPr/>
          <p:nvPr/>
        </p:nvSpPr>
        <p:spPr>
          <a:xfrm>
            <a:off x="6639957" y="5975391"/>
            <a:ext cx="5508294" cy="1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61" name="Line"/>
          <p:cNvSpPr/>
          <p:nvPr/>
        </p:nvSpPr>
        <p:spPr>
          <a:xfrm>
            <a:off x="899557" y="6389102"/>
            <a:ext cx="8238532" cy="1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62" name="Line"/>
          <p:cNvSpPr/>
          <p:nvPr/>
        </p:nvSpPr>
        <p:spPr>
          <a:xfrm>
            <a:off x="9708919" y="8299491"/>
            <a:ext cx="1651931" cy="1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Screen Shot 2021-05-01 at 10.53.17 AM.png" descr="Screen Shot 2021-05-01 at 10.53.17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81171" y="160092"/>
            <a:ext cx="7289801" cy="1231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Screen Shot 2021-05-01 at 10.53.26 AM.png" descr="Screen Shot 2021-05-01 at 10.53.26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02460" y="1200129"/>
            <a:ext cx="9245601" cy="2298701"/>
          </a:xfrm>
          <a:prstGeom prst="rect">
            <a:avLst/>
          </a:prstGeom>
          <a:ln w="12700">
            <a:miter lim="400000"/>
          </a:ln>
        </p:spPr>
      </p:pic>
      <p:sp>
        <p:nvSpPr>
          <p:cNvPr id="366" name="https://thenewamerican.com/south-african-communist-party-admits-mandela-s-leadership-role/"/>
          <p:cNvSpPr txBox="1"/>
          <p:nvPr/>
        </p:nvSpPr>
        <p:spPr>
          <a:xfrm>
            <a:off x="3341878" y="9279376"/>
            <a:ext cx="6566765" cy="262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"/>
            </a:lvl1pPr>
          </a:lstStyle>
          <a:p>
            <a:pPr/>
            <a:r>
              <a:t>https://thenewamerican.com/south-african-communist-party-admits-mandela-s-leadership-role/</a:t>
            </a:r>
          </a:p>
        </p:txBody>
      </p:sp>
      <p:pic>
        <p:nvPicPr>
          <p:cNvPr id="367" name="Screen Shot 2021-05-01 at 11.44.19 AM.png" descr="Screen Shot 2021-05-01 at 11.44.19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6077" y="4061566"/>
            <a:ext cx="12212646" cy="3461853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Line"/>
          <p:cNvSpPr/>
          <p:nvPr/>
        </p:nvSpPr>
        <p:spPr>
          <a:xfrm>
            <a:off x="1734090" y="5988050"/>
            <a:ext cx="10195231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69" name="Line"/>
          <p:cNvSpPr/>
          <p:nvPr/>
        </p:nvSpPr>
        <p:spPr>
          <a:xfrm>
            <a:off x="603790" y="6427202"/>
            <a:ext cx="11444562" cy="1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70" name="Line"/>
          <p:cNvSpPr/>
          <p:nvPr/>
        </p:nvSpPr>
        <p:spPr>
          <a:xfrm>
            <a:off x="603790" y="6866355"/>
            <a:ext cx="945113" cy="1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71" name="Rectangle"/>
          <p:cNvSpPr/>
          <p:nvPr/>
        </p:nvSpPr>
        <p:spPr>
          <a:xfrm>
            <a:off x="1663700" y="6527800"/>
            <a:ext cx="11124003" cy="1270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72" name="Rectangle"/>
          <p:cNvSpPr/>
          <p:nvPr/>
        </p:nvSpPr>
        <p:spPr>
          <a:xfrm>
            <a:off x="190500" y="7008238"/>
            <a:ext cx="11124003" cy="1270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https://www.palmbeachpost.com/article/20150428/NEWS/812033930"/>
          <p:cNvSpPr txBox="1"/>
          <p:nvPr/>
        </p:nvSpPr>
        <p:spPr>
          <a:xfrm>
            <a:off x="4363592" y="9336341"/>
            <a:ext cx="4277615" cy="250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"/>
            </a:lvl1pPr>
          </a:lstStyle>
          <a:p>
            <a:pPr/>
            <a:r>
              <a:t>https://www.palmbeachpost.com/article/20150428/NEWS/812033930</a:t>
            </a:r>
          </a:p>
        </p:txBody>
      </p:sp>
      <p:pic>
        <p:nvPicPr>
          <p:cNvPr id="138" name="Screen Shot 2021-05-01 at 9.48.38 AM.png" descr="Screen Shot 2021-05-01 at 9.48.38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075" y="3567331"/>
            <a:ext cx="10828650" cy="2999938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Line"/>
          <p:cNvSpPr/>
          <p:nvPr/>
        </p:nvSpPr>
        <p:spPr>
          <a:xfrm>
            <a:off x="2493289" y="4038600"/>
            <a:ext cx="9128345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0" name="Line"/>
          <p:cNvSpPr/>
          <p:nvPr/>
        </p:nvSpPr>
        <p:spPr>
          <a:xfrm>
            <a:off x="1197889" y="4470400"/>
            <a:ext cx="1305396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1" name="Line"/>
          <p:cNvSpPr/>
          <p:nvPr/>
        </p:nvSpPr>
        <p:spPr>
          <a:xfrm>
            <a:off x="3623589" y="5130800"/>
            <a:ext cx="7982905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142" name="Screen Shot 2021-05-01 at 9.41.30 AM.png" descr="Screen Shot 2021-05-01 at 9.41.30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14072" y="292601"/>
            <a:ext cx="9576656" cy="14226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Screen Shot 2021-05-01 at 9.41.45 AM.png" descr="Screen Shot 2021-05-01 at 9.41.45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78000" y="1841645"/>
            <a:ext cx="9448800" cy="1308101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Line"/>
          <p:cNvSpPr/>
          <p:nvPr/>
        </p:nvSpPr>
        <p:spPr>
          <a:xfrm>
            <a:off x="1185189" y="5562600"/>
            <a:ext cx="1330796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Screen Shot 2021-05-01 at 11.47.57 AM.png" descr="Screen Shot 2021-05-01 at 11.47.57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9844" y="495384"/>
            <a:ext cx="6235701" cy="2260601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Oval"/>
          <p:cNvSpPr/>
          <p:nvPr/>
        </p:nvSpPr>
        <p:spPr>
          <a:xfrm>
            <a:off x="139700" y="215900"/>
            <a:ext cx="276152" cy="287478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76" name="https://en.wikipedia.org/wiki/Nelson_Mandela"/>
          <p:cNvSpPr txBox="1"/>
          <p:nvPr/>
        </p:nvSpPr>
        <p:spPr>
          <a:xfrm>
            <a:off x="4779975" y="9241460"/>
            <a:ext cx="3444850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/>
            <a:r>
              <a:t>https://en.wikipedia.org/wiki/Nelson_Mandela</a:t>
            </a:r>
          </a:p>
        </p:txBody>
      </p:sp>
      <p:pic>
        <p:nvPicPr>
          <p:cNvPr id="377" name="Screen Shot 2021-05-01 at 11.59.56 AM.png" descr="Screen Shot 2021-05-01 at 11.59.56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5454" y="3162946"/>
            <a:ext cx="12193892" cy="2318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" name="Screen Shot 2021-05-01 at 12.01.49 PM.png" descr="Screen Shot 2021-05-01 at 12.01.49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7636" y="5558410"/>
            <a:ext cx="12288199" cy="2600234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Line"/>
          <p:cNvSpPr/>
          <p:nvPr/>
        </p:nvSpPr>
        <p:spPr>
          <a:xfrm>
            <a:off x="692690" y="3663950"/>
            <a:ext cx="11619420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80" name="Line"/>
          <p:cNvSpPr/>
          <p:nvPr/>
        </p:nvSpPr>
        <p:spPr>
          <a:xfrm>
            <a:off x="692690" y="4095750"/>
            <a:ext cx="11415162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81" name="Line"/>
          <p:cNvSpPr/>
          <p:nvPr/>
        </p:nvSpPr>
        <p:spPr>
          <a:xfrm>
            <a:off x="1226090" y="4527550"/>
            <a:ext cx="10903502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82" name="Line"/>
          <p:cNvSpPr/>
          <p:nvPr/>
        </p:nvSpPr>
        <p:spPr>
          <a:xfrm>
            <a:off x="692690" y="4933950"/>
            <a:ext cx="11415161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83" name="Line"/>
          <p:cNvSpPr/>
          <p:nvPr/>
        </p:nvSpPr>
        <p:spPr>
          <a:xfrm>
            <a:off x="692690" y="5340350"/>
            <a:ext cx="1504800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84" name="Rectangle"/>
          <p:cNvSpPr/>
          <p:nvPr/>
        </p:nvSpPr>
        <p:spPr>
          <a:xfrm>
            <a:off x="2540000" y="4995066"/>
            <a:ext cx="10249807" cy="52127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85" name="Line"/>
          <p:cNvSpPr/>
          <p:nvPr/>
        </p:nvSpPr>
        <p:spPr>
          <a:xfrm>
            <a:off x="790655" y="6140450"/>
            <a:ext cx="11219232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Screen Shot 2021-05-01 at 11.47.57 AM.png" descr="Screen Shot 2021-05-01 at 11.47.57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9844" y="495384"/>
            <a:ext cx="6235701" cy="2260601"/>
          </a:xfrm>
          <a:prstGeom prst="rect">
            <a:avLst/>
          </a:prstGeom>
          <a:ln w="12700">
            <a:miter lim="400000"/>
          </a:ln>
        </p:spPr>
      </p:pic>
      <p:sp>
        <p:nvSpPr>
          <p:cNvPr id="388" name="Oval"/>
          <p:cNvSpPr/>
          <p:nvPr/>
        </p:nvSpPr>
        <p:spPr>
          <a:xfrm>
            <a:off x="139700" y="215900"/>
            <a:ext cx="276152" cy="287478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89" name="https://en.wikipedia.org/wiki/Nelson_Mandela"/>
          <p:cNvSpPr txBox="1"/>
          <p:nvPr/>
        </p:nvSpPr>
        <p:spPr>
          <a:xfrm>
            <a:off x="4779975" y="9241460"/>
            <a:ext cx="3444850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/>
            <a:r>
              <a:t>https://en.wikipedia.org/wiki/Nelson_Mandela</a:t>
            </a:r>
          </a:p>
        </p:txBody>
      </p:sp>
      <p:pic>
        <p:nvPicPr>
          <p:cNvPr id="390" name="Screen Shot 2021-05-01 at 12.06.01 PM.png" descr="Screen Shot 2021-05-01 at 12.06.01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6716" y="3479243"/>
            <a:ext cx="12551368" cy="4699232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Line"/>
          <p:cNvSpPr/>
          <p:nvPr/>
        </p:nvSpPr>
        <p:spPr>
          <a:xfrm>
            <a:off x="7749823" y="4044950"/>
            <a:ext cx="4562287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92" name="Line"/>
          <p:cNvSpPr/>
          <p:nvPr/>
        </p:nvSpPr>
        <p:spPr>
          <a:xfrm>
            <a:off x="447323" y="4489450"/>
            <a:ext cx="11260412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93" name="Line"/>
          <p:cNvSpPr/>
          <p:nvPr/>
        </p:nvSpPr>
        <p:spPr>
          <a:xfrm>
            <a:off x="472723" y="4933950"/>
            <a:ext cx="1552114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Oval"/>
          <p:cNvSpPr/>
          <p:nvPr/>
        </p:nvSpPr>
        <p:spPr>
          <a:xfrm>
            <a:off x="139700" y="215900"/>
            <a:ext cx="276152" cy="287478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396" name="Screen Shot 2021-05-01 at 2.32.56 PM.png" descr="Screen Shot 2021-05-01 at 2.32.56 PM.png"/>
          <p:cNvPicPr>
            <a:picLocks noChangeAspect="1"/>
          </p:cNvPicPr>
          <p:nvPr/>
        </p:nvPicPr>
        <p:blipFill>
          <a:blip r:embed="rId2">
            <a:extLst/>
          </a:blip>
          <a:srcRect l="35163" t="38271" r="0" b="26574"/>
          <a:stretch>
            <a:fillRect/>
          </a:stretch>
        </p:blipFill>
        <p:spPr>
          <a:xfrm>
            <a:off x="1019373" y="1431329"/>
            <a:ext cx="10965955" cy="37160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Oval"/>
          <p:cNvSpPr/>
          <p:nvPr/>
        </p:nvSpPr>
        <p:spPr>
          <a:xfrm>
            <a:off x="139700" y="215900"/>
            <a:ext cx="276152" cy="287478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399" name="Screen Shot 2021-05-01 at 2.47.12 PM.png" descr="Screen Shot 2021-05-01 at 2.47.1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96332" y="338767"/>
            <a:ext cx="4673601" cy="1257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Screen Shot 2021-05-01 at 2.47.19 PM.png" descr="Screen Shot 2021-05-01 at 2.47.19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97430" y="1462885"/>
            <a:ext cx="8609940" cy="1518127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https://thenewamerican.com/new-evidence-shows-mandela-was-senior-communist-party-member/"/>
          <p:cNvSpPr txBox="1"/>
          <p:nvPr/>
        </p:nvSpPr>
        <p:spPr>
          <a:xfrm>
            <a:off x="2197430" y="9279928"/>
            <a:ext cx="8609940" cy="312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pPr/>
            <a:r>
              <a:t>https://thenewamerican.com/new-evidence-shows-mandela-was-senior-communist-party-member/</a:t>
            </a:r>
          </a:p>
        </p:txBody>
      </p:sp>
      <p:pic>
        <p:nvPicPr>
          <p:cNvPr id="402" name="Screen Shot 2021-05-01 at 2.47.26 PM.png" descr="Screen Shot 2021-05-01 at 2.47.26 PM.png"/>
          <p:cNvPicPr>
            <a:picLocks noChangeAspect="1"/>
          </p:cNvPicPr>
          <p:nvPr/>
        </p:nvPicPr>
        <p:blipFill>
          <a:blip r:embed="rId4">
            <a:extLst/>
          </a:blip>
          <a:srcRect l="0" t="12235" r="0" b="9830"/>
          <a:stretch>
            <a:fillRect/>
          </a:stretch>
        </p:blipFill>
        <p:spPr>
          <a:xfrm>
            <a:off x="2201602" y="2961679"/>
            <a:ext cx="8601669" cy="3496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" name="Screen Shot 2021-05-01 at 2.49.36 PM.png" descr="Screen Shot 2021-05-01 at 2.49.36 PM.png"/>
          <p:cNvPicPr>
            <a:picLocks noChangeAspect="1"/>
          </p:cNvPicPr>
          <p:nvPr/>
        </p:nvPicPr>
        <p:blipFill>
          <a:blip r:embed="rId5">
            <a:extLst/>
          </a:blip>
          <a:srcRect l="1403" t="0" r="2359" b="0"/>
          <a:stretch>
            <a:fillRect/>
          </a:stretch>
        </p:blipFill>
        <p:spPr>
          <a:xfrm>
            <a:off x="1081285" y="6550228"/>
            <a:ext cx="10842233" cy="2238778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Line"/>
          <p:cNvSpPr/>
          <p:nvPr/>
        </p:nvSpPr>
        <p:spPr>
          <a:xfrm>
            <a:off x="1162817" y="7042150"/>
            <a:ext cx="9904456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05" name="Line"/>
          <p:cNvSpPr/>
          <p:nvPr/>
        </p:nvSpPr>
        <p:spPr>
          <a:xfrm>
            <a:off x="1162817" y="7448550"/>
            <a:ext cx="9904456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06" name="Line"/>
          <p:cNvSpPr/>
          <p:nvPr/>
        </p:nvSpPr>
        <p:spPr>
          <a:xfrm>
            <a:off x="1162817" y="7842810"/>
            <a:ext cx="7186190" cy="1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07" name="Line"/>
          <p:cNvSpPr/>
          <p:nvPr/>
        </p:nvSpPr>
        <p:spPr>
          <a:xfrm>
            <a:off x="1162817" y="8237070"/>
            <a:ext cx="8263847" cy="1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08" name="Line"/>
          <p:cNvSpPr/>
          <p:nvPr/>
        </p:nvSpPr>
        <p:spPr>
          <a:xfrm>
            <a:off x="1886717" y="8643470"/>
            <a:ext cx="5738390" cy="1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Oval"/>
          <p:cNvSpPr/>
          <p:nvPr/>
        </p:nvSpPr>
        <p:spPr>
          <a:xfrm>
            <a:off x="139700" y="215900"/>
            <a:ext cx="276152" cy="287478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411" name="Screen Shot 2021-05-01 at 2.47.12 PM.png" descr="Screen Shot 2021-05-01 at 2.47.1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96332" y="338767"/>
            <a:ext cx="4673601" cy="1257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" name="Screen Shot 2021-05-01 at 2.47.19 PM.png" descr="Screen Shot 2021-05-01 at 2.47.19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97430" y="1462885"/>
            <a:ext cx="8609940" cy="1518127"/>
          </a:xfrm>
          <a:prstGeom prst="rect">
            <a:avLst/>
          </a:prstGeom>
          <a:ln w="12700">
            <a:miter lim="400000"/>
          </a:ln>
        </p:spPr>
      </p:pic>
      <p:sp>
        <p:nvSpPr>
          <p:cNvPr id="413" name="https://thenewamerican.com/new-evidence-shows-mandela-was-senior-communist-party-member/"/>
          <p:cNvSpPr txBox="1"/>
          <p:nvPr/>
        </p:nvSpPr>
        <p:spPr>
          <a:xfrm>
            <a:off x="2197430" y="9279928"/>
            <a:ext cx="8609940" cy="312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pPr/>
            <a:r>
              <a:t>https://thenewamerican.com/new-evidence-shows-mandela-was-senior-communist-party-member/</a:t>
            </a:r>
          </a:p>
        </p:txBody>
      </p:sp>
      <p:pic>
        <p:nvPicPr>
          <p:cNvPr id="414" name="Screen Shot 2021-05-01 at 2.51.38 PM.png" descr="Screen Shot 2021-05-01 at 2.51.38 PM.png"/>
          <p:cNvPicPr>
            <a:picLocks noChangeAspect="1"/>
          </p:cNvPicPr>
          <p:nvPr/>
        </p:nvPicPr>
        <p:blipFill>
          <a:blip r:embed="rId4">
            <a:extLst/>
          </a:blip>
          <a:srcRect l="0" t="2960" r="0" b="0"/>
          <a:stretch>
            <a:fillRect/>
          </a:stretch>
        </p:blipFill>
        <p:spPr>
          <a:xfrm>
            <a:off x="1733351" y="3469427"/>
            <a:ext cx="9538182" cy="5143730"/>
          </a:xfrm>
          <a:prstGeom prst="rect">
            <a:avLst/>
          </a:prstGeom>
          <a:ln w="12700">
            <a:miter lim="400000"/>
          </a:ln>
        </p:spPr>
      </p:pic>
      <p:sp>
        <p:nvSpPr>
          <p:cNvPr id="415" name="Line"/>
          <p:cNvSpPr/>
          <p:nvPr/>
        </p:nvSpPr>
        <p:spPr>
          <a:xfrm>
            <a:off x="2052712" y="4019550"/>
            <a:ext cx="8899376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16" name="Line"/>
          <p:cNvSpPr/>
          <p:nvPr/>
        </p:nvSpPr>
        <p:spPr>
          <a:xfrm>
            <a:off x="2052712" y="4438650"/>
            <a:ext cx="8899376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17" name="Line"/>
          <p:cNvSpPr/>
          <p:nvPr/>
        </p:nvSpPr>
        <p:spPr>
          <a:xfrm>
            <a:off x="2052712" y="4857750"/>
            <a:ext cx="2459006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18" name="Line"/>
          <p:cNvSpPr/>
          <p:nvPr/>
        </p:nvSpPr>
        <p:spPr>
          <a:xfrm>
            <a:off x="1951112" y="5683250"/>
            <a:ext cx="4776642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19" name="Line"/>
          <p:cNvSpPr/>
          <p:nvPr/>
        </p:nvSpPr>
        <p:spPr>
          <a:xfrm>
            <a:off x="5557912" y="4851400"/>
            <a:ext cx="2335145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20" name="Line"/>
          <p:cNvSpPr/>
          <p:nvPr/>
        </p:nvSpPr>
        <p:spPr>
          <a:xfrm>
            <a:off x="2624212" y="5270500"/>
            <a:ext cx="1736247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21" name="Line"/>
          <p:cNvSpPr/>
          <p:nvPr/>
        </p:nvSpPr>
        <p:spPr>
          <a:xfrm>
            <a:off x="4478412" y="6305550"/>
            <a:ext cx="6611896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22" name="Line"/>
          <p:cNvSpPr/>
          <p:nvPr/>
        </p:nvSpPr>
        <p:spPr>
          <a:xfrm>
            <a:off x="1989212" y="6735464"/>
            <a:ext cx="834504" cy="1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23" name="Line"/>
          <p:cNvSpPr/>
          <p:nvPr/>
        </p:nvSpPr>
        <p:spPr>
          <a:xfrm>
            <a:off x="1989212" y="7129164"/>
            <a:ext cx="6611896" cy="1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Oval"/>
          <p:cNvSpPr/>
          <p:nvPr/>
        </p:nvSpPr>
        <p:spPr>
          <a:xfrm>
            <a:off x="139700" y="215900"/>
            <a:ext cx="276152" cy="287478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426" name="Screen Shot 2021-05-01 at 2.47.12 PM.png" descr="Screen Shot 2021-05-01 at 2.47.1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96332" y="338767"/>
            <a:ext cx="4673601" cy="1257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7" name="Screen Shot 2021-05-01 at 2.47.19 PM.png" descr="Screen Shot 2021-05-01 at 2.47.19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97430" y="1462885"/>
            <a:ext cx="8609940" cy="1518127"/>
          </a:xfrm>
          <a:prstGeom prst="rect">
            <a:avLst/>
          </a:prstGeom>
          <a:ln w="12700">
            <a:miter lim="400000"/>
          </a:ln>
        </p:spPr>
      </p:pic>
      <p:sp>
        <p:nvSpPr>
          <p:cNvPr id="428" name="https://thenewamerican.com/new-evidence-shows-mandela-was-senior-communist-party-member/"/>
          <p:cNvSpPr txBox="1"/>
          <p:nvPr/>
        </p:nvSpPr>
        <p:spPr>
          <a:xfrm>
            <a:off x="2197430" y="9279928"/>
            <a:ext cx="8609940" cy="312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pPr/>
            <a:r>
              <a:t>https://thenewamerican.com/new-evidence-shows-mandela-was-senior-communist-party-member/</a:t>
            </a:r>
          </a:p>
        </p:txBody>
      </p:sp>
      <p:pic>
        <p:nvPicPr>
          <p:cNvPr id="429" name="Screen Shot 2021-05-01 at 2.52.23 PM.png" descr="Screen Shot 2021-05-01 at 2.52.23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99050" y="4651706"/>
            <a:ext cx="10406700" cy="2957528"/>
          </a:xfrm>
          <a:prstGeom prst="rect">
            <a:avLst/>
          </a:prstGeom>
          <a:ln w="12700">
            <a:miter lim="400000"/>
          </a:ln>
        </p:spPr>
      </p:pic>
      <p:sp>
        <p:nvSpPr>
          <p:cNvPr id="430" name="Line"/>
          <p:cNvSpPr/>
          <p:nvPr/>
        </p:nvSpPr>
        <p:spPr>
          <a:xfrm>
            <a:off x="1766597" y="5213350"/>
            <a:ext cx="9471605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31" name="Line"/>
          <p:cNvSpPr/>
          <p:nvPr/>
        </p:nvSpPr>
        <p:spPr>
          <a:xfrm>
            <a:off x="1741198" y="5670550"/>
            <a:ext cx="9288059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32" name="Line"/>
          <p:cNvSpPr/>
          <p:nvPr/>
        </p:nvSpPr>
        <p:spPr>
          <a:xfrm>
            <a:off x="1741198" y="6127750"/>
            <a:ext cx="2480445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Oval"/>
          <p:cNvSpPr/>
          <p:nvPr/>
        </p:nvSpPr>
        <p:spPr>
          <a:xfrm>
            <a:off x="139700" y="215900"/>
            <a:ext cx="276152" cy="287478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435" name="Screen Shot 2021-05-01 at 2.47.12 PM.png" descr="Screen Shot 2021-05-01 at 2.47.1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96332" y="338767"/>
            <a:ext cx="4673601" cy="1257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Screen Shot 2021-05-01 at 2.47.19 PM.png" descr="Screen Shot 2021-05-01 at 2.47.19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97430" y="1462885"/>
            <a:ext cx="8609940" cy="1518127"/>
          </a:xfrm>
          <a:prstGeom prst="rect">
            <a:avLst/>
          </a:prstGeom>
          <a:ln w="12700">
            <a:miter lim="400000"/>
          </a:ln>
        </p:spPr>
      </p:pic>
      <p:sp>
        <p:nvSpPr>
          <p:cNvPr id="437" name="https://thenewamerican.com/new-evidence-shows-mandela-was-senior-communist-party-member/"/>
          <p:cNvSpPr txBox="1"/>
          <p:nvPr/>
        </p:nvSpPr>
        <p:spPr>
          <a:xfrm>
            <a:off x="2197430" y="9279928"/>
            <a:ext cx="8609940" cy="312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pPr/>
            <a:r>
              <a:t>https://thenewamerican.com/new-evidence-shows-mandela-was-senior-communist-party-member/</a:t>
            </a:r>
          </a:p>
        </p:txBody>
      </p:sp>
      <p:pic>
        <p:nvPicPr>
          <p:cNvPr id="438" name="Screen Shot 2021-05-01 at 2.53.14 PM.png" descr="Screen Shot 2021-05-01 at 2.53.14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20039" y="3300093"/>
            <a:ext cx="9564722" cy="5660754"/>
          </a:xfrm>
          <a:prstGeom prst="rect">
            <a:avLst/>
          </a:prstGeom>
          <a:ln w="12700">
            <a:miter lim="400000"/>
          </a:ln>
        </p:spPr>
      </p:pic>
      <p:sp>
        <p:nvSpPr>
          <p:cNvPr id="439" name="Line"/>
          <p:cNvSpPr/>
          <p:nvPr/>
        </p:nvSpPr>
        <p:spPr>
          <a:xfrm>
            <a:off x="3078668" y="4260850"/>
            <a:ext cx="7790396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40" name="Line"/>
          <p:cNvSpPr/>
          <p:nvPr/>
        </p:nvSpPr>
        <p:spPr>
          <a:xfrm>
            <a:off x="1952512" y="4679950"/>
            <a:ext cx="8897051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41" name="Line"/>
          <p:cNvSpPr/>
          <p:nvPr/>
        </p:nvSpPr>
        <p:spPr>
          <a:xfrm>
            <a:off x="1952512" y="5099050"/>
            <a:ext cx="3771992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42" name="Line"/>
          <p:cNvSpPr/>
          <p:nvPr/>
        </p:nvSpPr>
        <p:spPr>
          <a:xfrm>
            <a:off x="1952512" y="5549900"/>
            <a:ext cx="6622470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43" name="Line"/>
          <p:cNvSpPr/>
          <p:nvPr/>
        </p:nvSpPr>
        <p:spPr>
          <a:xfrm>
            <a:off x="5840519" y="5099050"/>
            <a:ext cx="5147463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44" name="Line"/>
          <p:cNvSpPr/>
          <p:nvPr/>
        </p:nvSpPr>
        <p:spPr>
          <a:xfrm flipH="1">
            <a:off x="1841322" y="5795893"/>
            <a:ext cx="1" cy="2990762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45" name="Line"/>
          <p:cNvSpPr/>
          <p:nvPr/>
        </p:nvSpPr>
        <p:spPr>
          <a:xfrm flipH="1">
            <a:off x="1829623" y="5798875"/>
            <a:ext cx="398702" cy="1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46" name="Line"/>
          <p:cNvSpPr/>
          <p:nvPr/>
        </p:nvSpPr>
        <p:spPr>
          <a:xfrm flipH="1">
            <a:off x="1829623" y="8796075"/>
            <a:ext cx="398702" cy="1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47" name="Line"/>
          <p:cNvSpPr/>
          <p:nvPr/>
        </p:nvSpPr>
        <p:spPr>
          <a:xfrm>
            <a:off x="11163123" y="5789692"/>
            <a:ext cx="1" cy="2990762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48" name="Line"/>
          <p:cNvSpPr/>
          <p:nvPr/>
        </p:nvSpPr>
        <p:spPr>
          <a:xfrm flipH="1">
            <a:off x="10783123" y="5792674"/>
            <a:ext cx="398702" cy="1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49" name="Line"/>
          <p:cNvSpPr/>
          <p:nvPr/>
        </p:nvSpPr>
        <p:spPr>
          <a:xfrm flipH="1">
            <a:off x="10783123" y="8789874"/>
            <a:ext cx="398702" cy="1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Oval"/>
          <p:cNvSpPr/>
          <p:nvPr/>
        </p:nvSpPr>
        <p:spPr>
          <a:xfrm>
            <a:off x="139700" y="215900"/>
            <a:ext cx="276152" cy="287478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452" name="Screen Shot 2021-05-01 at 2.54.10 PM.png" descr="Screen Shot 2021-05-01 at 2.54.1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37383" y="1199713"/>
            <a:ext cx="8330034" cy="1382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Screen Shot 2021-05-01 at 2.54.54 PM.png" descr="Screen Shot 2021-05-01 at 2.54.54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19350" y="2767603"/>
            <a:ext cx="8166100" cy="3708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Oval"/>
          <p:cNvSpPr/>
          <p:nvPr/>
        </p:nvSpPr>
        <p:spPr>
          <a:xfrm>
            <a:off x="139700" y="215900"/>
            <a:ext cx="276152" cy="287478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456" name="Screen Shot 2021-05-01 at 3.04.29 PM.png" descr="Screen Shot 2021-05-01 at 3.04.2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87550" y="4311650"/>
            <a:ext cx="8699500" cy="2755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33487" y="1050089"/>
            <a:ext cx="3433347" cy="2452391"/>
          </a:xfrm>
          <a:prstGeom prst="rect">
            <a:avLst/>
          </a:prstGeom>
          <a:ln w="12700">
            <a:miter lim="400000"/>
          </a:ln>
        </p:spPr>
      </p:pic>
      <p:sp>
        <p:nvSpPr>
          <p:cNvPr id="458" name="U.S. Has Mandela on terrorist list"/>
          <p:cNvSpPr txBox="1"/>
          <p:nvPr/>
        </p:nvSpPr>
        <p:spPr>
          <a:xfrm>
            <a:off x="1745553" y="3626840"/>
            <a:ext cx="6778078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U.S. Has Mandela on terrorist list</a:t>
            </a:r>
          </a:p>
        </p:txBody>
      </p:sp>
      <p:sp>
        <p:nvSpPr>
          <p:cNvPr id="459" name="Line"/>
          <p:cNvSpPr/>
          <p:nvPr/>
        </p:nvSpPr>
        <p:spPr>
          <a:xfrm>
            <a:off x="2148395" y="5289550"/>
            <a:ext cx="7156575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60" name="Line"/>
          <p:cNvSpPr/>
          <p:nvPr/>
        </p:nvSpPr>
        <p:spPr>
          <a:xfrm>
            <a:off x="9093637" y="4997450"/>
            <a:ext cx="1430533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61" name="Line"/>
          <p:cNvSpPr/>
          <p:nvPr/>
        </p:nvSpPr>
        <p:spPr>
          <a:xfrm>
            <a:off x="2148395" y="6089650"/>
            <a:ext cx="8141271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62" name="Line"/>
          <p:cNvSpPr/>
          <p:nvPr/>
        </p:nvSpPr>
        <p:spPr>
          <a:xfrm>
            <a:off x="2148395" y="6343650"/>
            <a:ext cx="8141271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63" name="Line"/>
          <p:cNvSpPr/>
          <p:nvPr/>
        </p:nvSpPr>
        <p:spPr>
          <a:xfrm>
            <a:off x="2148395" y="6597650"/>
            <a:ext cx="8141271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64" name="Line"/>
          <p:cNvSpPr/>
          <p:nvPr/>
        </p:nvSpPr>
        <p:spPr>
          <a:xfrm>
            <a:off x="2148395" y="6889750"/>
            <a:ext cx="6431648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Oval"/>
          <p:cNvSpPr/>
          <p:nvPr/>
        </p:nvSpPr>
        <p:spPr>
          <a:xfrm>
            <a:off x="139700" y="215900"/>
            <a:ext cx="276152" cy="287478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467" name="Screen Shot 2021-05-01 at 3.10.50 PM.png" descr="Screen Shot 2021-05-01 at 3.10.5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55170" y="275904"/>
            <a:ext cx="8494460" cy="15025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68" name="Screen Shot 2021-05-01 at 3.11.10 PM.png" descr="Screen Shot 2021-05-01 at 3.11.10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13033" y="1880932"/>
            <a:ext cx="9378734" cy="206869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71" name="Group"/>
          <p:cNvGrpSpPr/>
          <p:nvPr/>
        </p:nvGrpSpPr>
        <p:grpSpPr>
          <a:xfrm>
            <a:off x="1230210" y="4265381"/>
            <a:ext cx="10544380" cy="4926717"/>
            <a:chOff x="0" y="0"/>
            <a:chExt cx="10544378" cy="4926716"/>
          </a:xfrm>
        </p:grpSpPr>
        <p:pic>
          <p:nvPicPr>
            <p:cNvPr id="469" name="Screen Shot 2021-05-01 at 3.11.29 PM.png" descr="Screen Shot 2021-05-01 at 3.11.29 PM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0544379" cy="21519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0" name="Screen Shot 2021-05-01 at 3.11.37 PM.png" descr="Screen Shot 2021-05-01 at 3.11.37 PM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2395395"/>
              <a:ext cx="10544379" cy="25313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72" name="Line"/>
          <p:cNvSpPr/>
          <p:nvPr/>
        </p:nvSpPr>
        <p:spPr>
          <a:xfrm>
            <a:off x="1690765" y="5676900"/>
            <a:ext cx="9378733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73" name="Line"/>
          <p:cNvSpPr/>
          <p:nvPr/>
        </p:nvSpPr>
        <p:spPr>
          <a:xfrm>
            <a:off x="1690765" y="7315200"/>
            <a:ext cx="9623270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74" name="Line"/>
          <p:cNvSpPr/>
          <p:nvPr/>
        </p:nvSpPr>
        <p:spPr>
          <a:xfrm>
            <a:off x="1805065" y="7835900"/>
            <a:ext cx="8760515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75" name="Line"/>
          <p:cNvSpPr/>
          <p:nvPr/>
        </p:nvSpPr>
        <p:spPr>
          <a:xfrm>
            <a:off x="1805065" y="8356600"/>
            <a:ext cx="8760515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76" name="Line"/>
          <p:cNvSpPr/>
          <p:nvPr/>
        </p:nvSpPr>
        <p:spPr>
          <a:xfrm>
            <a:off x="1741565" y="8877300"/>
            <a:ext cx="2979262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https://www.palmbeachpost.com/article/20150428/NEWS/812033930"/>
          <p:cNvSpPr txBox="1"/>
          <p:nvPr/>
        </p:nvSpPr>
        <p:spPr>
          <a:xfrm>
            <a:off x="4363592" y="9336341"/>
            <a:ext cx="4277615" cy="250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"/>
            </a:lvl1pPr>
          </a:lstStyle>
          <a:p>
            <a:pPr/>
            <a:r>
              <a:t>https://www.palmbeachpost.com/article/20150428/NEWS/812033930</a:t>
            </a:r>
          </a:p>
        </p:txBody>
      </p:sp>
      <p:pic>
        <p:nvPicPr>
          <p:cNvPr id="147" name="Screen Shot 2021-05-01 at 9.50.40 AM.png" descr="Screen Shot 2021-05-01 at 9.50.40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1170" y="3549054"/>
            <a:ext cx="11422546" cy="3239729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Line"/>
          <p:cNvSpPr/>
          <p:nvPr/>
        </p:nvSpPr>
        <p:spPr>
          <a:xfrm>
            <a:off x="3205122" y="4051300"/>
            <a:ext cx="6594555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9" name="Line"/>
          <p:cNvSpPr/>
          <p:nvPr/>
        </p:nvSpPr>
        <p:spPr>
          <a:xfrm>
            <a:off x="969922" y="5219700"/>
            <a:ext cx="8353369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150" name="Screen Shot 2021-05-01 at 9.41.30 AM.png" descr="Screen Shot 2021-05-01 at 9.41.30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14072" y="292601"/>
            <a:ext cx="9576656" cy="14226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Screen Shot 2021-05-01 at 9.41.45 AM.png" descr="Screen Shot 2021-05-01 at 9.41.45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78000" y="1841645"/>
            <a:ext cx="9448800" cy="1308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Oval"/>
          <p:cNvSpPr/>
          <p:nvPr/>
        </p:nvSpPr>
        <p:spPr>
          <a:xfrm>
            <a:off x="139700" y="215900"/>
            <a:ext cx="276152" cy="287478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479" name="Screen Shot 2021-05-01 at 3.14.44 PM.png" descr="Screen Shot 2021-05-01 at 3.14.44 PM.png"/>
          <p:cNvPicPr>
            <a:picLocks noChangeAspect="1"/>
          </p:cNvPicPr>
          <p:nvPr/>
        </p:nvPicPr>
        <p:blipFill>
          <a:blip r:embed="rId2">
            <a:extLst/>
          </a:blip>
          <a:srcRect l="0" t="11543" r="0" b="0"/>
          <a:stretch>
            <a:fillRect/>
          </a:stretch>
        </p:blipFill>
        <p:spPr>
          <a:xfrm>
            <a:off x="2337395" y="2761203"/>
            <a:ext cx="8330034" cy="3263946"/>
          </a:xfrm>
          <a:prstGeom prst="rect">
            <a:avLst/>
          </a:prstGeom>
          <a:ln w="12700">
            <a:miter lim="400000"/>
          </a:ln>
        </p:spPr>
      </p:pic>
      <p:pic>
        <p:nvPicPr>
          <p:cNvPr id="480" name="Screen Shot 2021-05-01 at 2.54.10 PM.png" descr="Screen Shot 2021-05-01 at 2.54.10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37383" y="1199713"/>
            <a:ext cx="8330034" cy="1382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481" name="Screen Shot 2021-05-01 at 3.15.06 PM.png" descr="Screen Shot 2021-05-01 at 3.15.06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24100" y="6203742"/>
            <a:ext cx="8356600" cy="2298701"/>
          </a:xfrm>
          <a:prstGeom prst="rect">
            <a:avLst/>
          </a:prstGeom>
          <a:ln w="12700">
            <a:miter lim="400000"/>
          </a:ln>
        </p:spPr>
      </p:pic>
      <p:sp>
        <p:nvSpPr>
          <p:cNvPr id="482" name="Line"/>
          <p:cNvSpPr/>
          <p:nvPr/>
        </p:nvSpPr>
        <p:spPr>
          <a:xfrm>
            <a:off x="2864627" y="6762750"/>
            <a:ext cx="6893460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83" name="Line"/>
          <p:cNvSpPr/>
          <p:nvPr/>
        </p:nvSpPr>
        <p:spPr>
          <a:xfrm>
            <a:off x="2864627" y="7156450"/>
            <a:ext cx="6893460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84" name="Line"/>
          <p:cNvSpPr/>
          <p:nvPr/>
        </p:nvSpPr>
        <p:spPr>
          <a:xfrm>
            <a:off x="2864627" y="7550150"/>
            <a:ext cx="7275546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85" name="Line"/>
          <p:cNvSpPr/>
          <p:nvPr/>
        </p:nvSpPr>
        <p:spPr>
          <a:xfrm>
            <a:off x="2864627" y="7943850"/>
            <a:ext cx="7275546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86" name="Line"/>
          <p:cNvSpPr/>
          <p:nvPr/>
        </p:nvSpPr>
        <p:spPr>
          <a:xfrm>
            <a:off x="2864627" y="8306846"/>
            <a:ext cx="6893460" cy="1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Screen Shot 2021-05-01 at 3.22.23 PM.png" descr="Screen Shot 2021-05-01 at 3.22.2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2890" y="4568581"/>
            <a:ext cx="10332884" cy="4362363"/>
          </a:xfrm>
          <a:prstGeom prst="rect">
            <a:avLst/>
          </a:prstGeom>
          <a:ln w="12700">
            <a:miter lim="400000"/>
          </a:ln>
        </p:spPr>
      </p:pic>
      <p:sp>
        <p:nvSpPr>
          <p:cNvPr id="489" name="Oval"/>
          <p:cNvSpPr/>
          <p:nvPr/>
        </p:nvSpPr>
        <p:spPr>
          <a:xfrm>
            <a:off x="139700" y="215900"/>
            <a:ext cx="276152" cy="287478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490" name="Screen Shot 2021-05-01 at 3.16.06 PM.png" descr="Screen Shot 2021-05-01 at 3.16.06 PM.png"/>
          <p:cNvPicPr>
            <a:picLocks noChangeAspect="1"/>
          </p:cNvPicPr>
          <p:nvPr/>
        </p:nvPicPr>
        <p:blipFill>
          <a:blip r:embed="rId3">
            <a:extLst/>
          </a:blip>
          <a:srcRect l="0" t="42375" r="0" b="0"/>
          <a:stretch>
            <a:fillRect/>
          </a:stretch>
        </p:blipFill>
        <p:spPr>
          <a:xfrm>
            <a:off x="2474317" y="499512"/>
            <a:ext cx="8056059" cy="1510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491" name="Screen Shot 2021-05-01 at 3.16.15 PM.png" descr="Screen Shot 2021-05-01 at 3.16.15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75831" y="2190750"/>
            <a:ext cx="10287001" cy="2197100"/>
          </a:xfrm>
          <a:prstGeom prst="rect">
            <a:avLst/>
          </a:prstGeom>
          <a:ln w="12700">
            <a:miter lim="400000"/>
          </a:ln>
        </p:spPr>
      </p:pic>
      <p:sp>
        <p:nvSpPr>
          <p:cNvPr id="492" name="https://www.heraldsun.com.au/news/opinion/the-dark-side-of-nelson-mandela/news-story/68f4acdbf2b0b4e6c799e458a55e6cb2"/>
          <p:cNvSpPr txBox="1"/>
          <p:nvPr/>
        </p:nvSpPr>
        <p:spPr>
          <a:xfrm>
            <a:off x="1754835" y="9317660"/>
            <a:ext cx="9495130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/>
            <a:r>
              <a:t>https://www.heraldsun.com.au/news/opinion/the-dark-side-of-nelson-mandela/news-story/68f4acdbf2b0b4e6c799e458a55e6cb2</a:t>
            </a:r>
          </a:p>
        </p:txBody>
      </p:sp>
      <p:sp>
        <p:nvSpPr>
          <p:cNvPr id="493" name="Line"/>
          <p:cNvSpPr/>
          <p:nvPr/>
        </p:nvSpPr>
        <p:spPr>
          <a:xfrm>
            <a:off x="4896213" y="7537450"/>
            <a:ext cx="5768982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94" name="Line"/>
          <p:cNvSpPr/>
          <p:nvPr/>
        </p:nvSpPr>
        <p:spPr>
          <a:xfrm>
            <a:off x="2749913" y="8007350"/>
            <a:ext cx="7850272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95" name="Line"/>
          <p:cNvSpPr/>
          <p:nvPr/>
        </p:nvSpPr>
        <p:spPr>
          <a:xfrm>
            <a:off x="2749913" y="8515350"/>
            <a:ext cx="7850272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Oval"/>
          <p:cNvSpPr/>
          <p:nvPr/>
        </p:nvSpPr>
        <p:spPr>
          <a:xfrm>
            <a:off x="139700" y="215900"/>
            <a:ext cx="276152" cy="287478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498" name="Screen Shot 2021-05-01 at 3.28.47 PM.png" descr="Screen Shot 2021-05-01 at 3.28.47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6140" y="210376"/>
            <a:ext cx="4508501" cy="147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9" name="Screen Shot 2021-05-01 at 3.29.12 PM.png" descr="Screen Shot 2021-05-01 at 3.29.12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8130" y="1439630"/>
            <a:ext cx="11952684" cy="281034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0" name="Screen Shot 2021-05-01 at 3.30.35 PM.png" descr="Screen Shot 2021-05-01 at 3.30.35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66950" y="4059833"/>
            <a:ext cx="8470900" cy="5168901"/>
          </a:xfrm>
          <a:prstGeom prst="rect">
            <a:avLst/>
          </a:prstGeom>
          <a:ln w="12700">
            <a:miter lim="400000"/>
          </a:ln>
        </p:spPr>
      </p:pic>
      <p:sp>
        <p:nvSpPr>
          <p:cNvPr id="501" name="https://www.news.com.au/finance/economy/world-economy/bury-them-alive-white-south-africans-fear-for-their-future-as-horrific-farm-attacks-escalate/news-story/3a63389a1b0066b6b0b77522c06d6476"/>
          <p:cNvSpPr txBox="1"/>
          <p:nvPr/>
        </p:nvSpPr>
        <p:spPr>
          <a:xfrm>
            <a:off x="880725" y="9393307"/>
            <a:ext cx="11243349" cy="237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/>
            </a:lvl1pPr>
          </a:lstStyle>
          <a:p>
            <a:pPr/>
            <a:r>
              <a:t>https://www.news.com.au/finance/economy/world-economy/bury-them-alive-white-south-africans-fear-for-their-future-as-horrific-farm-attacks-escalate/news-story/3a63389a1b0066b6b0b77522c06d6476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Oval"/>
          <p:cNvSpPr/>
          <p:nvPr/>
        </p:nvSpPr>
        <p:spPr>
          <a:xfrm>
            <a:off x="139700" y="215900"/>
            <a:ext cx="276152" cy="287478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504" name="Screen Shot 2021-05-01 at 3.28.47 PM.png" descr="Screen Shot 2021-05-01 at 3.28.47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6140" y="210376"/>
            <a:ext cx="4508501" cy="147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5" name="Screen Shot 2021-05-01 at 3.29.12 PM.png" descr="Screen Shot 2021-05-01 at 3.29.12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8130" y="1439630"/>
            <a:ext cx="11952684" cy="281034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6" name="Screen Shot 2021-05-01 at 3.34.22 PM.png" descr="Screen Shot 2021-05-01 at 3.34.22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2511" y="4164936"/>
            <a:ext cx="6278043" cy="3733639"/>
          </a:xfrm>
          <a:prstGeom prst="rect">
            <a:avLst/>
          </a:prstGeom>
          <a:ln w="12700">
            <a:miter lim="400000"/>
          </a:ln>
        </p:spPr>
      </p:pic>
      <p:pic>
        <p:nvPicPr>
          <p:cNvPr id="507" name="Screen Shot 2021-05-01 at 3.34.32 PM.png" descr="Screen Shot 2021-05-01 at 3.34.32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94699" y="4893844"/>
            <a:ext cx="6278043" cy="3855588"/>
          </a:xfrm>
          <a:prstGeom prst="rect">
            <a:avLst/>
          </a:prstGeom>
          <a:ln w="12700">
            <a:miter lim="400000"/>
          </a:ln>
        </p:spPr>
      </p:pic>
      <p:sp>
        <p:nvSpPr>
          <p:cNvPr id="508" name="https://www.news.com.au/finance/economy/world-economy/bury-them-alive-white-south-africans-fear-for-their-future-as-horrific-farm-attacks-escalate/news-story/3a63389a1b0066b6b0b77522c06d6476"/>
          <p:cNvSpPr txBox="1"/>
          <p:nvPr/>
        </p:nvSpPr>
        <p:spPr>
          <a:xfrm>
            <a:off x="880725" y="9304407"/>
            <a:ext cx="11243349" cy="237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/>
            </a:lvl1pPr>
          </a:lstStyle>
          <a:p>
            <a:pPr/>
            <a:r>
              <a:t>https://www.news.com.au/finance/economy/world-economy/bury-them-alive-white-south-africans-fear-for-their-future-as-horrific-farm-attacks-escalate/news-story/3a63389a1b0066b6b0b77522c06d6476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Oval"/>
          <p:cNvSpPr/>
          <p:nvPr/>
        </p:nvSpPr>
        <p:spPr>
          <a:xfrm>
            <a:off x="139700" y="215900"/>
            <a:ext cx="276152" cy="287478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511" name="Screen Shot 2021-05-01 at 3.28.47 PM.png" descr="Screen Shot 2021-05-01 at 3.28.47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6140" y="210376"/>
            <a:ext cx="4508501" cy="147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2" name="Screen Shot 2021-05-01 at 3.29.12 PM.png" descr="Screen Shot 2021-05-01 at 3.29.12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8130" y="1439630"/>
            <a:ext cx="11952684" cy="2810340"/>
          </a:xfrm>
          <a:prstGeom prst="rect">
            <a:avLst/>
          </a:prstGeom>
          <a:ln w="12700">
            <a:miter lim="400000"/>
          </a:ln>
        </p:spPr>
      </p:pic>
      <p:pic>
        <p:nvPicPr>
          <p:cNvPr id="513" name="Screen Shot 2021-05-01 at 3.35.09 PM.png" descr="Screen Shot 2021-05-01 at 3.35.09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57450" y="4412327"/>
            <a:ext cx="8089900" cy="4457701"/>
          </a:xfrm>
          <a:prstGeom prst="rect">
            <a:avLst/>
          </a:prstGeom>
          <a:ln w="12700">
            <a:miter lim="400000"/>
          </a:ln>
        </p:spPr>
      </p:pic>
      <p:sp>
        <p:nvSpPr>
          <p:cNvPr id="514" name="https://www.news.com.au/finance/economy/world-economy/bury-them-alive-white-south-africans-fear-for-their-future-as-horrific-farm-attacks-escalate/news-story/3a63389a1b0066b6b0b77522c06d6476"/>
          <p:cNvSpPr txBox="1"/>
          <p:nvPr/>
        </p:nvSpPr>
        <p:spPr>
          <a:xfrm>
            <a:off x="880725" y="9279007"/>
            <a:ext cx="11243349" cy="237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/>
            </a:lvl1pPr>
          </a:lstStyle>
          <a:p>
            <a:pPr/>
            <a:r>
              <a:t>https://www.news.com.au/finance/economy/world-economy/bury-them-alive-white-south-africans-fear-for-their-future-as-horrific-farm-attacks-escalate/news-story/3a63389a1b0066b6b0b77522c06d6476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Oval"/>
          <p:cNvSpPr/>
          <p:nvPr/>
        </p:nvSpPr>
        <p:spPr>
          <a:xfrm>
            <a:off x="139700" y="215900"/>
            <a:ext cx="276152" cy="287478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517" name="Screen Shot 2021-05-01 at 3.24.30 PM.png" descr="Screen Shot 2021-05-01 at 3.24.30 PM.png"/>
          <p:cNvPicPr>
            <a:picLocks noChangeAspect="1"/>
          </p:cNvPicPr>
          <p:nvPr/>
        </p:nvPicPr>
        <p:blipFill>
          <a:blip r:embed="rId2">
            <a:extLst/>
          </a:blip>
          <a:srcRect l="11849" t="0" r="0" b="0"/>
          <a:stretch>
            <a:fillRect/>
          </a:stretch>
        </p:blipFill>
        <p:spPr>
          <a:xfrm>
            <a:off x="2315368" y="296801"/>
            <a:ext cx="8373907" cy="109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8" name="Screen Shot 2021-05-01 at 3.24.36 PM.png" descr="Screen Shot 2021-05-01 at 3.24.36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6350" y="1509053"/>
            <a:ext cx="10452100" cy="2781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9" name="Screen Shot 2021-05-01 at 3.24.45 PM.png" descr="Screen Shot 2021-05-01 at 3.24.45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66850" y="4410405"/>
            <a:ext cx="10071100" cy="4572001"/>
          </a:xfrm>
          <a:prstGeom prst="rect">
            <a:avLst/>
          </a:prstGeom>
          <a:ln w="12700">
            <a:miter lim="400000"/>
          </a:ln>
        </p:spPr>
      </p:pic>
      <p:sp>
        <p:nvSpPr>
          <p:cNvPr id="520" name="https://www.newsweek.com/white-farmer-killed-every-five-days-south-africa-authorities-do-nothing-851470"/>
          <p:cNvSpPr txBox="1"/>
          <p:nvPr/>
        </p:nvSpPr>
        <p:spPr>
          <a:xfrm>
            <a:off x="2497708" y="9254160"/>
            <a:ext cx="8009383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/>
            <a:r>
              <a:t>https://www.newsweek.com/white-farmer-killed-every-five-days-south-africa-authorities-do-nothing-851470</a:t>
            </a:r>
          </a:p>
        </p:txBody>
      </p:sp>
      <p:sp>
        <p:nvSpPr>
          <p:cNvPr id="521" name="Line"/>
          <p:cNvSpPr/>
          <p:nvPr/>
        </p:nvSpPr>
        <p:spPr>
          <a:xfrm>
            <a:off x="4018746" y="5060950"/>
            <a:ext cx="6884754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22" name="Line"/>
          <p:cNvSpPr/>
          <p:nvPr/>
        </p:nvSpPr>
        <p:spPr>
          <a:xfrm>
            <a:off x="2723346" y="5467350"/>
            <a:ext cx="8374063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23" name="Line"/>
          <p:cNvSpPr/>
          <p:nvPr/>
        </p:nvSpPr>
        <p:spPr>
          <a:xfrm>
            <a:off x="1669246" y="5924550"/>
            <a:ext cx="4605434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24" name="Line"/>
          <p:cNvSpPr/>
          <p:nvPr/>
        </p:nvSpPr>
        <p:spPr>
          <a:xfrm>
            <a:off x="5285406" y="7057096"/>
            <a:ext cx="4935029" cy="1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25" name="Line"/>
          <p:cNvSpPr/>
          <p:nvPr/>
        </p:nvSpPr>
        <p:spPr>
          <a:xfrm>
            <a:off x="1716706" y="7514296"/>
            <a:ext cx="1711410" cy="1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26" name="Line"/>
          <p:cNvSpPr/>
          <p:nvPr/>
        </p:nvSpPr>
        <p:spPr>
          <a:xfrm>
            <a:off x="6054673" y="7514296"/>
            <a:ext cx="5107800" cy="1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Screen Shot 2021-05-01 at 3.24.30 PM.png" descr="Screen Shot 2021-05-01 at 3.24.30 PM.png"/>
          <p:cNvPicPr>
            <a:picLocks noChangeAspect="1"/>
          </p:cNvPicPr>
          <p:nvPr/>
        </p:nvPicPr>
        <p:blipFill>
          <a:blip r:embed="rId2">
            <a:extLst/>
          </a:blip>
          <a:srcRect l="11849" t="0" r="0" b="0"/>
          <a:stretch>
            <a:fillRect/>
          </a:stretch>
        </p:blipFill>
        <p:spPr>
          <a:xfrm>
            <a:off x="2315368" y="296801"/>
            <a:ext cx="8373907" cy="109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9" name="Screen Shot 2021-05-01 at 3.24.36 PM.png" descr="Screen Shot 2021-05-01 at 3.24.36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38840" y="1369353"/>
            <a:ext cx="5727119" cy="1523985"/>
          </a:xfrm>
          <a:prstGeom prst="rect">
            <a:avLst/>
          </a:prstGeom>
          <a:ln w="12700">
            <a:miter lim="400000"/>
          </a:ln>
        </p:spPr>
      </p:pic>
      <p:pic>
        <p:nvPicPr>
          <p:cNvPr id="530" name="Screen Shot 2021-05-01 at 3.36.50 PM.png" descr="Screen Shot 2021-05-01 at 3.36.50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39950" y="2976154"/>
            <a:ext cx="8724900" cy="213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1" name="Screen Shot 2021-05-01 at 3.36.58 PM.png" descr="Screen Shot 2021-05-01 at 3.36.58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514600" y="4976671"/>
            <a:ext cx="7975600" cy="4267201"/>
          </a:xfrm>
          <a:prstGeom prst="rect">
            <a:avLst/>
          </a:prstGeom>
          <a:ln w="12700">
            <a:miter lim="400000"/>
          </a:ln>
        </p:spPr>
      </p:pic>
      <p:sp>
        <p:nvSpPr>
          <p:cNvPr id="532" name="https://www.newsweek.com/white-farmer-killed-every-five-days-south-africa-authorities-do-nothing-851470"/>
          <p:cNvSpPr txBox="1"/>
          <p:nvPr/>
        </p:nvSpPr>
        <p:spPr>
          <a:xfrm>
            <a:off x="2497708" y="9254160"/>
            <a:ext cx="8009383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/>
            <a:r>
              <a:t>https://www.newsweek.com/white-farmer-killed-every-five-days-south-africa-authorities-do-nothing-851470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Screen Shot 2021-05-01 at 3.24.30 PM.png" descr="Screen Shot 2021-05-01 at 3.24.30 PM.png"/>
          <p:cNvPicPr>
            <a:picLocks noChangeAspect="1"/>
          </p:cNvPicPr>
          <p:nvPr/>
        </p:nvPicPr>
        <p:blipFill>
          <a:blip r:embed="rId2">
            <a:extLst/>
          </a:blip>
          <a:srcRect l="11849" t="0" r="0" b="0"/>
          <a:stretch>
            <a:fillRect/>
          </a:stretch>
        </p:blipFill>
        <p:spPr>
          <a:xfrm>
            <a:off x="2315368" y="296801"/>
            <a:ext cx="8373907" cy="109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5" name="Screen Shot 2021-05-01 at 3.24.36 PM.png" descr="Screen Shot 2021-05-01 at 3.24.36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38840" y="1369353"/>
            <a:ext cx="5727119" cy="1523985"/>
          </a:xfrm>
          <a:prstGeom prst="rect">
            <a:avLst/>
          </a:prstGeom>
          <a:ln w="12700">
            <a:miter lim="400000"/>
          </a:ln>
        </p:spPr>
      </p:pic>
      <p:pic>
        <p:nvPicPr>
          <p:cNvPr id="536" name="Screen Shot 2021-05-01 at 3.37.44 PM.png" descr="Screen Shot 2021-05-01 at 3.37.44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87384" y="6287729"/>
            <a:ext cx="10328226" cy="1430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7" name="Screen Shot 2021-05-01 at 3.37.49 PM.png" descr="Screen Shot 2021-05-01 at 3.37.49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38287" y="3807035"/>
            <a:ext cx="10328226" cy="2139529"/>
          </a:xfrm>
          <a:prstGeom prst="rect">
            <a:avLst/>
          </a:prstGeom>
          <a:ln w="12700">
            <a:miter lim="400000"/>
          </a:ln>
        </p:spPr>
      </p:pic>
      <p:sp>
        <p:nvSpPr>
          <p:cNvPr id="538" name="https://www.newsweek.com/white-farmer-killed-every-five-days-south-africa-authorities-do-nothing-851470"/>
          <p:cNvSpPr txBox="1"/>
          <p:nvPr/>
        </p:nvSpPr>
        <p:spPr>
          <a:xfrm>
            <a:off x="2497708" y="9254160"/>
            <a:ext cx="8009383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/>
            <a:r>
              <a:t>https://www.newsweek.com/white-farmer-killed-every-five-days-south-africa-authorities-do-nothing-851470</a:t>
            </a:r>
          </a:p>
        </p:txBody>
      </p:sp>
      <p:sp>
        <p:nvSpPr>
          <p:cNvPr id="539" name="Line"/>
          <p:cNvSpPr/>
          <p:nvPr/>
        </p:nvSpPr>
        <p:spPr>
          <a:xfrm>
            <a:off x="5386384" y="4489450"/>
            <a:ext cx="4462776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40" name="Line"/>
          <p:cNvSpPr/>
          <p:nvPr/>
        </p:nvSpPr>
        <p:spPr>
          <a:xfrm>
            <a:off x="1563684" y="5060950"/>
            <a:ext cx="1147647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41" name="Line"/>
          <p:cNvSpPr/>
          <p:nvPr/>
        </p:nvSpPr>
        <p:spPr>
          <a:xfrm>
            <a:off x="2084384" y="7397750"/>
            <a:ext cx="3807081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Screen Shot 2021-05-01 at 3.24.30 PM.png" descr="Screen Shot 2021-05-01 at 3.24.30 PM.png"/>
          <p:cNvPicPr>
            <a:picLocks noChangeAspect="1"/>
          </p:cNvPicPr>
          <p:nvPr/>
        </p:nvPicPr>
        <p:blipFill>
          <a:blip r:embed="rId2">
            <a:extLst/>
          </a:blip>
          <a:srcRect l="11849" t="0" r="0" b="0"/>
          <a:stretch>
            <a:fillRect/>
          </a:stretch>
        </p:blipFill>
        <p:spPr>
          <a:xfrm>
            <a:off x="2315368" y="296801"/>
            <a:ext cx="8373907" cy="109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4" name="Screen Shot 2021-05-01 at 3.24.36 PM.png" descr="Screen Shot 2021-05-01 at 3.24.36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38840" y="1369353"/>
            <a:ext cx="5727119" cy="1523985"/>
          </a:xfrm>
          <a:prstGeom prst="rect">
            <a:avLst/>
          </a:prstGeom>
          <a:ln w="12700">
            <a:miter lim="400000"/>
          </a:ln>
        </p:spPr>
      </p:pic>
      <p:pic>
        <p:nvPicPr>
          <p:cNvPr id="545" name="Screen Shot 2021-05-01 at 3.37.57 PM.png" descr="Screen Shot 2021-05-01 at 3.37.57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14590" y="3156749"/>
            <a:ext cx="9175620" cy="5649678"/>
          </a:xfrm>
          <a:prstGeom prst="rect">
            <a:avLst/>
          </a:prstGeom>
          <a:ln w="12700">
            <a:miter lim="400000"/>
          </a:ln>
        </p:spPr>
      </p:pic>
      <p:sp>
        <p:nvSpPr>
          <p:cNvPr id="546" name="https://www.newsweek.com/white-farmer-killed-every-five-days-south-africa-authorities-do-nothing-851470"/>
          <p:cNvSpPr txBox="1"/>
          <p:nvPr/>
        </p:nvSpPr>
        <p:spPr>
          <a:xfrm>
            <a:off x="2497708" y="9254160"/>
            <a:ext cx="8009383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/>
            <a:r>
              <a:t>https://www.newsweek.com/white-farmer-killed-every-five-days-south-africa-authorities-do-nothing-851470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Screen Shot 2021-05-01 at 1.27.38 PM.png" descr="Screen Shot 2021-05-01 at 1.27.3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2673" y="22030"/>
            <a:ext cx="5638434" cy="1297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549" name="Screen Shot 2021-05-01 at 1.27.44 PM.png" descr="Screen Shot 2021-05-01 at 1.27.44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14225" y="1086970"/>
            <a:ext cx="10401301" cy="2298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0" name="Screen Shot 2021-05-01 at 1.27.50 PM.png" descr="Screen Shot 2021-05-01 at 1.27.50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0300" y="3426099"/>
            <a:ext cx="10369151" cy="5564533"/>
          </a:xfrm>
          <a:prstGeom prst="rect">
            <a:avLst/>
          </a:prstGeom>
          <a:ln w="12700">
            <a:miter lim="400000"/>
          </a:ln>
        </p:spPr>
      </p:pic>
      <p:sp>
        <p:nvSpPr>
          <p:cNvPr id="551" name="Oval"/>
          <p:cNvSpPr/>
          <p:nvPr/>
        </p:nvSpPr>
        <p:spPr>
          <a:xfrm>
            <a:off x="139700" y="215900"/>
            <a:ext cx="276152" cy="287478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52" name="https://www.abc.net.au/news/2018-08-30/zimbabwes-white-farmers-consider-return-after-land-seizures/10176760"/>
          <p:cNvSpPr txBox="1"/>
          <p:nvPr/>
        </p:nvSpPr>
        <p:spPr>
          <a:xfrm>
            <a:off x="2794625" y="9323641"/>
            <a:ext cx="7040500" cy="250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"/>
            </a:lvl1pPr>
          </a:lstStyle>
          <a:p>
            <a:pPr/>
            <a:r>
              <a:t>https://www.abc.net.au/news/2018-08-30/zimbabwes-white-farmers-consider-return-after-land-seizures/10176760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https://www.palmbeachpost.com/article/20150428/NEWS/812033930"/>
          <p:cNvSpPr txBox="1"/>
          <p:nvPr/>
        </p:nvSpPr>
        <p:spPr>
          <a:xfrm>
            <a:off x="4363592" y="9336341"/>
            <a:ext cx="4277615" cy="250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"/>
            </a:lvl1pPr>
          </a:lstStyle>
          <a:p>
            <a:pPr/>
            <a:r>
              <a:t>https://www.palmbeachpost.com/article/20150428/NEWS/812033930</a:t>
            </a:r>
          </a:p>
        </p:txBody>
      </p:sp>
      <p:pic>
        <p:nvPicPr>
          <p:cNvPr id="154" name="Screen Shot 2021-05-01 at 9.41.30 AM.png" descr="Screen Shot 2021-05-01 at 9.41.30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4072" y="292601"/>
            <a:ext cx="9576656" cy="14226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Screen Shot 2021-05-01 at 9.41.45 AM.png" descr="Screen Shot 2021-05-01 at 9.41.45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78000" y="1841645"/>
            <a:ext cx="9448800" cy="1308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Screen Shot 2021-05-01 at 9.53.54 AM.png" descr="Screen Shot 2021-05-01 at 9.53.54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24498" y="3369846"/>
            <a:ext cx="10355804" cy="5746396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Line"/>
          <p:cNvSpPr/>
          <p:nvPr/>
        </p:nvSpPr>
        <p:spPr>
          <a:xfrm>
            <a:off x="2989222" y="4318000"/>
            <a:ext cx="8459943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58" name="Line"/>
          <p:cNvSpPr/>
          <p:nvPr/>
        </p:nvSpPr>
        <p:spPr>
          <a:xfrm>
            <a:off x="1427122" y="4724400"/>
            <a:ext cx="2044489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59" name="Line"/>
          <p:cNvSpPr/>
          <p:nvPr/>
        </p:nvSpPr>
        <p:spPr>
          <a:xfrm>
            <a:off x="1427122" y="3927547"/>
            <a:ext cx="6917677" cy="1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60" name="Line"/>
          <p:cNvSpPr/>
          <p:nvPr/>
        </p:nvSpPr>
        <p:spPr>
          <a:xfrm>
            <a:off x="1427122" y="5384800"/>
            <a:ext cx="10150556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61" name="Line"/>
          <p:cNvSpPr/>
          <p:nvPr/>
        </p:nvSpPr>
        <p:spPr>
          <a:xfrm>
            <a:off x="1427122" y="5791200"/>
            <a:ext cx="2232708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62" name="Line"/>
          <p:cNvSpPr/>
          <p:nvPr/>
        </p:nvSpPr>
        <p:spPr>
          <a:xfrm>
            <a:off x="1427122" y="6451600"/>
            <a:ext cx="8869723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63" name="Line"/>
          <p:cNvSpPr/>
          <p:nvPr/>
        </p:nvSpPr>
        <p:spPr>
          <a:xfrm>
            <a:off x="1427123" y="8178800"/>
            <a:ext cx="6155990" cy="0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Screen Shot 2021-05-01 at 1.27.38 PM.png" descr="Screen Shot 2021-05-01 at 1.27.3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7773" y="-79570"/>
            <a:ext cx="5638434" cy="1297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555" name="Screen Shot 2021-05-01 at 1.27.44 PM.png" descr="Screen Shot 2021-05-01 at 1.27.44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01750" y="1086970"/>
            <a:ext cx="10401300" cy="2298701"/>
          </a:xfrm>
          <a:prstGeom prst="rect">
            <a:avLst/>
          </a:prstGeom>
          <a:ln w="12700">
            <a:miter lim="400000"/>
          </a:ln>
        </p:spPr>
      </p:pic>
      <p:sp>
        <p:nvSpPr>
          <p:cNvPr id="556" name="Oval"/>
          <p:cNvSpPr/>
          <p:nvPr/>
        </p:nvSpPr>
        <p:spPr>
          <a:xfrm>
            <a:off x="139700" y="215900"/>
            <a:ext cx="276152" cy="287478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57" name="https://www.abc.net.au/news/2018-08-30/zimbabwes-white-farmers-consider-return-after-land-seizures/10176760"/>
          <p:cNvSpPr txBox="1"/>
          <p:nvPr/>
        </p:nvSpPr>
        <p:spPr>
          <a:xfrm>
            <a:off x="2794625" y="9323641"/>
            <a:ext cx="7040500" cy="250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"/>
            </a:lvl1pPr>
          </a:lstStyle>
          <a:p>
            <a:pPr/>
            <a:r>
              <a:t>https://www.abc.net.au/news/2018-08-30/zimbabwes-white-farmers-consider-return-after-land-seizures/10176760</a:t>
            </a:r>
          </a:p>
        </p:txBody>
      </p:sp>
      <p:pic>
        <p:nvPicPr>
          <p:cNvPr id="558" name="Screen Shot 2021-05-01 at 1.28.06 PM.png" descr="Screen Shot 2021-05-01 at 1.28.06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84392" y="3714750"/>
            <a:ext cx="10436016" cy="43435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Screen Shot 2021-05-01 at 1.27.38 PM.png" descr="Screen Shot 2021-05-01 at 1.27.3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7773" y="-79570"/>
            <a:ext cx="5638434" cy="1297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561" name="Screen Shot 2021-05-01 at 1.27.44 PM.png" descr="Screen Shot 2021-05-01 at 1.27.44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01750" y="1086970"/>
            <a:ext cx="10401300" cy="2298701"/>
          </a:xfrm>
          <a:prstGeom prst="rect">
            <a:avLst/>
          </a:prstGeom>
          <a:ln w="12700">
            <a:miter lim="400000"/>
          </a:ln>
        </p:spPr>
      </p:pic>
      <p:sp>
        <p:nvSpPr>
          <p:cNvPr id="562" name="Oval"/>
          <p:cNvSpPr/>
          <p:nvPr/>
        </p:nvSpPr>
        <p:spPr>
          <a:xfrm>
            <a:off x="139700" y="215900"/>
            <a:ext cx="276152" cy="287478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63" name="https://www.abc.net.au/news/2018-08-30/zimbabwes-white-farmers-consider-return-after-land-seizures/10176760"/>
          <p:cNvSpPr txBox="1"/>
          <p:nvPr/>
        </p:nvSpPr>
        <p:spPr>
          <a:xfrm>
            <a:off x="2794625" y="9323641"/>
            <a:ext cx="7040500" cy="250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"/>
            </a:lvl1pPr>
          </a:lstStyle>
          <a:p>
            <a:pPr/>
            <a:r>
              <a:t>https://www.abc.net.au/news/2018-08-30/zimbabwes-white-farmers-consider-return-after-land-seizures/10176760</a:t>
            </a:r>
          </a:p>
        </p:txBody>
      </p:sp>
      <p:pic>
        <p:nvPicPr>
          <p:cNvPr id="564" name="Screen Shot 2021-05-01 at 1.28.19 PM.png" descr="Screen Shot 2021-05-01 at 1.28.19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42192" y="3549550"/>
            <a:ext cx="10401301" cy="44998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Screen Shot 2021-05-01 at 1.27.38 PM.png" descr="Screen Shot 2021-05-01 at 1.27.3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7773" y="-79570"/>
            <a:ext cx="5638434" cy="1297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567" name="Screen Shot 2021-05-01 at 1.27.44 PM.png" descr="Screen Shot 2021-05-01 at 1.27.44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01750" y="1086970"/>
            <a:ext cx="10401300" cy="2298701"/>
          </a:xfrm>
          <a:prstGeom prst="rect">
            <a:avLst/>
          </a:prstGeom>
          <a:ln w="12700">
            <a:miter lim="400000"/>
          </a:ln>
        </p:spPr>
      </p:pic>
      <p:sp>
        <p:nvSpPr>
          <p:cNvPr id="568" name="Oval"/>
          <p:cNvSpPr/>
          <p:nvPr/>
        </p:nvSpPr>
        <p:spPr>
          <a:xfrm>
            <a:off x="139700" y="215900"/>
            <a:ext cx="276152" cy="287478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69" name="https://www.abc.net.au/news/2018-08-30/zimbabwes-white-farmers-consider-return-after-land-seizures/10176760"/>
          <p:cNvSpPr txBox="1"/>
          <p:nvPr/>
        </p:nvSpPr>
        <p:spPr>
          <a:xfrm>
            <a:off x="2794625" y="9323641"/>
            <a:ext cx="7040500" cy="250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"/>
            </a:lvl1pPr>
          </a:lstStyle>
          <a:p>
            <a:pPr/>
            <a:r>
              <a:t>https://www.abc.net.au/news/2018-08-30/zimbabwes-white-farmers-consider-return-after-land-seizures/10176760</a:t>
            </a:r>
          </a:p>
        </p:txBody>
      </p:sp>
      <p:pic>
        <p:nvPicPr>
          <p:cNvPr id="570" name="Screen Shot 2021-05-01 at 1.28.30 PM.png" descr="Screen Shot 2021-05-01 at 1.28.30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15358" y="3603652"/>
            <a:ext cx="10374084" cy="4246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Screen Shot 2021-05-01 at 1.27.38 PM.png" descr="Screen Shot 2021-05-01 at 1.27.3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7773" y="-79570"/>
            <a:ext cx="5638434" cy="1297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573" name="Screen Shot 2021-05-01 at 1.27.44 PM.png" descr="Screen Shot 2021-05-01 at 1.27.44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01750" y="1086970"/>
            <a:ext cx="10401300" cy="2298701"/>
          </a:xfrm>
          <a:prstGeom prst="rect">
            <a:avLst/>
          </a:prstGeom>
          <a:ln w="12700">
            <a:miter lim="400000"/>
          </a:ln>
        </p:spPr>
      </p:pic>
      <p:sp>
        <p:nvSpPr>
          <p:cNvPr id="574" name="Oval"/>
          <p:cNvSpPr/>
          <p:nvPr/>
        </p:nvSpPr>
        <p:spPr>
          <a:xfrm>
            <a:off x="139700" y="215900"/>
            <a:ext cx="276152" cy="287478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75" name="https://www.abc.net.au/news/2018-08-30/zimbabwes-white-farmers-consider-return-after-land-seizures/10176760"/>
          <p:cNvSpPr txBox="1"/>
          <p:nvPr/>
        </p:nvSpPr>
        <p:spPr>
          <a:xfrm>
            <a:off x="2794625" y="9323641"/>
            <a:ext cx="7040500" cy="250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"/>
            </a:lvl1pPr>
          </a:lstStyle>
          <a:p>
            <a:pPr/>
            <a:r>
              <a:t>https://www.abc.net.au/news/2018-08-30/zimbabwes-white-farmers-consider-return-after-land-seizures/10176760</a:t>
            </a:r>
          </a:p>
        </p:txBody>
      </p:sp>
      <p:pic>
        <p:nvPicPr>
          <p:cNvPr id="576" name="Screen Shot 2021-05-01 at 1.28.42 PM.png" descr="Screen Shot 2021-05-01 at 1.28.42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77285" y="3711343"/>
            <a:ext cx="10401301" cy="30512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Screen Shot 2021-05-01 at 1.27.38 PM.png" descr="Screen Shot 2021-05-01 at 1.27.3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7773" y="-79570"/>
            <a:ext cx="5638434" cy="1297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579" name="Screen Shot 2021-05-01 at 1.27.44 PM.png" descr="Screen Shot 2021-05-01 at 1.27.44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01750" y="1086970"/>
            <a:ext cx="10401300" cy="2298701"/>
          </a:xfrm>
          <a:prstGeom prst="rect">
            <a:avLst/>
          </a:prstGeom>
          <a:ln w="12700">
            <a:miter lim="400000"/>
          </a:ln>
        </p:spPr>
      </p:pic>
      <p:sp>
        <p:nvSpPr>
          <p:cNvPr id="580" name="Oval"/>
          <p:cNvSpPr/>
          <p:nvPr/>
        </p:nvSpPr>
        <p:spPr>
          <a:xfrm>
            <a:off x="139700" y="215900"/>
            <a:ext cx="276152" cy="287478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81" name="https://www.abc.net.au/news/2018-08-30/zimbabwes-white-farmers-consider-return-after-land-seizures/10176760"/>
          <p:cNvSpPr txBox="1"/>
          <p:nvPr/>
        </p:nvSpPr>
        <p:spPr>
          <a:xfrm>
            <a:off x="2794625" y="9323641"/>
            <a:ext cx="7040500" cy="250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"/>
            </a:lvl1pPr>
          </a:lstStyle>
          <a:p>
            <a:pPr/>
            <a:r>
              <a:t>https://www.abc.net.au/news/2018-08-30/zimbabwes-white-farmers-consider-return-after-land-seizures/10176760</a:t>
            </a:r>
          </a:p>
        </p:txBody>
      </p:sp>
      <p:pic>
        <p:nvPicPr>
          <p:cNvPr id="582" name="Screen Shot 2021-05-01 at 1.28.49 PM.png" descr="Screen Shot 2021-05-01 at 1.28.49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05963" y="3556000"/>
            <a:ext cx="10392874" cy="47944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Screen Shot 2021-05-01 at 1.27.38 PM.png" descr="Screen Shot 2021-05-01 at 1.27.3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7773" y="-79570"/>
            <a:ext cx="5638434" cy="1297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585" name="Screen Shot 2021-05-01 at 1.27.44 PM.png" descr="Screen Shot 2021-05-01 at 1.27.44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01750" y="1086970"/>
            <a:ext cx="10401300" cy="2298701"/>
          </a:xfrm>
          <a:prstGeom prst="rect">
            <a:avLst/>
          </a:prstGeom>
          <a:ln w="12700">
            <a:miter lim="400000"/>
          </a:ln>
        </p:spPr>
      </p:pic>
      <p:sp>
        <p:nvSpPr>
          <p:cNvPr id="586" name="Oval"/>
          <p:cNvSpPr/>
          <p:nvPr/>
        </p:nvSpPr>
        <p:spPr>
          <a:xfrm>
            <a:off x="139700" y="215900"/>
            <a:ext cx="276152" cy="287478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87" name="https://www.abc.net.au/news/2018-08-30/zimbabwes-white-farmers-consider-return-after-land-seizures/10176760"/>
          <p:cNvSpPr txBox="1"/>
          <p:nvPr/>
        </p:nvSpPr>
        <p:spPr>
          <a:xfrm>
            <a:off x="2794625" y="9323641"/>
            <a:ext cx="7040500" cy="250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"/>
            </a:lvl1pPr>
          </a:lstStyle>
          <a:p>
            <a:pPr/>
            <a:r>
              <a:t>https://www.abc.net.au/news/2018-08-30/zimbabwes-white-farmers-consider-return-after-land-seizures/10176760</a:t>
            </a:r>
          </a:p>
        </p:txBody>
      </p:sp>
      <p:pic>
        <p:nvPicPr>
          <p:cNvPr id="588" name="Screen Shot 2021-05-01 at 1.29.03 PM.png" descr="Screen Shot 2021-05-01 at 1.29.03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30125" y="3611399"/>
            <a:ext cx="10344550" cy="33188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Screen Shot 2021-05-01 at 1.27.38 PM.png" descr="Screen Shot 2021-05-01 at 1.27.3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7773" y="-79570"/>
            <a:ext cx="5638434" cy="1297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591" name="Screen Shot 2021-05-01 at 1.27.44 PM.png" descr="Screen Shot 2021-05-01 at 1.27.44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01750" y="1086970"/>
            <a:ext cx="10401300" cy="2298701"/>
          </a:xfrm>
          <a:prstGeom prst="rect">
            <a:avLst/>
          </a:prstGeom>
          <a:ln w="12700">
            <a:miter lim="400000"/>
          </a:ln>
        </p:spPr>
      </p:pic>
      <p:sp>
        <p:nvSpPr>
          <p:cNvPr id="592" name="Oval"/>
          <p:cNvSpPr/>
          <p:nvPr/>
        </p:nvSpPr>
        <p:spPr>
          <a:xfrm>
            <a:off x="139700" y="215900"/>
            <a:ext cx="276152" cy="287478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93" name="https://www.abc.net.au/news/2018-08-30/zimbabwes-white-farmers-consider-return-after-land-seizures/10176760"/>
          <p:cNvSpPr txBox="1"/>
          <p:nvPr/>
        </p:nvSpPr>
        <p:spPr>
          <a:xfrm>
            <a:off x="2794625" y="9323641"/>
            <a:ext cx="7040500" cy="250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"/>
            </a:lvl1pPr>
          </a:lstStyle>
          <a:p>
            <a:pPr/>
            <a:r>
              <a:t>https://www.abc.net.au/news/2018-08-30/zimbabwes-white-farmers-consider-return-after-land-seizures/10176760</a:t>
            </a:r>
          </a:p>
        </p:txBody>
      </p:sp>
      <p:pic>
        <p:nvPicPr>
          <p:cNvPr id="594" name="Screen Shot 2021-05-01 at 1.29.10 PM.png" descr="Screen Shot 2021-05-01 at 1.29.10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24994" y="3625444"/>
            <a:ext cx="10354812" cy="41650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" name="Screen Shot 2021-05-01 at 1.27.38 PM.png" descr="Screen Shot 2021-05-01 at 1.27.3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7773" y="-79570"/>
            <a:ext cx="5638434" cy="1297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597" name="Screen Shot 2021-05-01 at 1.27.44 PM.png" descr="Screen Shot 2021-05-01 at 1.27.44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01750" y="1086970"/>
            <a:ext cx="10401300" cy="2298701"/>
          </a:xfrm>
          <a:prstGeom prst="rect">
            <a:avLst/>
          </a:prstGeom>
          <a:ln w="12700">
            <a:miter lim="400000"/>
          </a:ln>
        </p:spPr>
      </p:pic>
      <p:sp>
        <p:nvSpPr>
          <p:cNvPr id="598" name="Oval"/>
          <p:cNvSpPr/>
          <p:nvPr/>
        </p:nvSpPr>
        <p:spPr>
          <a:xfrm>
            <a:off x="139700" y="215900"/>
            <a:ext cx="276152" cy="287478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99" name="https://www.abc.net.au/news/2018-08-30/zimbabwes-white-farmers-consider-return-after-land-seizures/10176760"/>
          <p:cNvSpPr txBox="1"/>
          <p:nvPr/>
        </p:nvSpPr>
        <p:spPr>
          <a:xfrm>
            <a:off x="2794625" y="9323641"/>
            <a:ext cx="7040500" cy="250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"/>
            </a:lvl1pPr>
          </a:lstStyle>
          <a:p>
            <a:pPr/>
            <a:r>
              <a:t>https://www.abc.net.au/news/2018-08-30/zimbabwes-white-farmers-consider-return-after-land-seizures/10176760</a:t>
            </a:r>
          </a:p>
        </p:txBody>
      </p:sp>
      <p:pic>
        <p:nvPicPr>
          <p:cNvPr id="600" name="Screen Shot 2021-05-01 at 1.29.17 PM.png" descr="Screen Shot 2021-05-01 at 1.29.17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14439" y="3714750"/>
            <a:ext cx="10375922" cy="40039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Oval"/>
          <p:cNvSpPr/>
          <p:nvPr/>
        </p:nvSpPr>
        <p:spPr>
          <a:xfrm>
            <a:off x="139700" y="215900"/>
            <a:ext cx="276152" cy="287478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603" name="Screen Shot 2021-05-01 at 1.51.58 PM.png" descr="Screen Shot 2021-05-01 at 1.51.5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98800" y="158750"/>
            <a:ext cx="6807200" cy="9156700"/>
          </a:xfrm>
          <a:prstGeom prst="rect">
            <a:avLst/>
          </a:prstGeom>
          <a:ln w="12700">
            <a:miter lim="400000"/>
          </a:ln>
        </p:spPr>
      </p:pic>
      <p:sp>
        <p:nvSpPr>
          <p:cNvPr id="604" name="https://afriforum.co.za/wp-content/uploads/2020/07/Farm-attacks-and-farm-murders-in-South-Africa-Analysis-of-recorded-incidents-2019.pdf"/>
          <p:cNvSpPr txBox="1"/>
          <p:nvPr/>
        </p:nvSpPr>
        <p:spPr>
          <a:xfrm>
            <a:off x="2987446" y="9386773"/>
            <a:ext cx="7029908" cy="225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"/>
            </a:lvl1pPr>
          </a:lstStyle>
          <a:p>
            <a:pPr/>
            <a:r>
              <a:t>https://afriforum.co.za/wp-content/uploads/2020/07/Farm-attacks-and-farm-murders-in-South-Africa-Analysis-of-recorded-incidents-2019.pdf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Screen Shot 2021-05-01 at 1.51.58 PM.png" descr="Screen Shot 2021-05-01 at 1.51.58 PM.png"/>
          <p:cNvPicPr>
            <a:picLocks noChangeAspect="1"/>
          </p:cNvPicPr>
          <p:nvPr/>
        </p:nvPicPr>
        <p:blipFill>
          <a:blip r:embed="rId2">
            <a:extLst/>
          </a:blip>
          <a:srcRect l="0" t="24790" r="0" b="50062"/>
          <a:stretch>
            <a:fillRect/>
          </a:stretch>
        </p:blipFill>
        <p:spPr>
          <a:xfrm>
            <a:off x="2590403" y="110436"/>
            <a:ext cx="7823932" cy="2646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607" name="Screen Shot 2021-05-01 at 1.53.08 PM.png" descr="Screen Shot 2021-05-01 at 1.53.08 PM.png"/>
          <p:cNvPicPr>
            <a:picLocks noChangeAspect="1"/>
          </p:cNvPicPr>
          <p:nvPr/>
        </p:nvPicPr>
        <p:blipFill>
          <a:blip r:embed="rId3">
            <a:extLst/>
          </a:blip>
          <a:srcRect l="0" t="5199" r="0" b="53867"/>
          <a:stretch>
            <a:fillRect/>
          </a:stretch>
        </p:blipFill>
        <p:spPr>
          <a:xfrm>
            <a:off x="760590" y="2990458"/>
            <a:ext cx="5462385" cy="3442595"/>
          </a:xfrm>
          <a:prstGeom prst="rect">
            <a:avLst/>
          </a:prstGeom>
          <a:ln w="12700">
            <a:miter lim="400000"/>
          </a:ln>
        </p:spPr>
      </p:pic>
      <p:pic>
        <p:nvPicPr>
          <p:cNvPr id="608" name="Screen Shot 2021-05-01 at 1.53.08 PM.png" descr="Screen Shot 2021-05-01 at 1.53.08 PM.png"/>
          <p:cNvPicPr>
            <a:picLocks noChangeAspect="1"/>
          </p:cNvPicPr>
          <p:nvPr/>
        </p:nvPicPr>
        <p:blipFill>
          <a:blip r:embed="rId3">
            <a:extLst/>
          </a:blip>
          <a:srcRect l="5041" t="54264" r="0" b="0"/>
          <a:stretch>
            <a:fillRect/>
          </a:stretch>
        </p:blipFill>
        <p:spPr>
          <a:xfrm>
            <a:off x="6422291" y="4894874"/>
            <a:ext cx="5786385" cy="4290969"/>
          </a:xfrm>
          <a:prstGeom prst="rect">
            <a:avLst/>
          </a:prstGeom>
          <a:ln w="12700">
            <a:miter lim="400000"/>
          </a:ln>
        </p:spPr>
      </p:pic>
      <p:sp>
        <p:nvSpPr>
          <p:cNvPr id="609" name="https://afriforum.co.za/wp-content/uploads/2020/07/Farm-attacks-and-farm-murders-in-South-Africa-Analysis-of-recorded-incidents-2019.pdf"/>
          <p:cNvSpPr txBox="1"/>
          <p:nvPr/>
        </p:nvSpPr>
        <p:spPr>
          <a:xfrm>
            <a:off x="2987446" y="9386773"/>
            <a:ext cx="7029908" cy="225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"/>
            </a:lvl1pPr>
          </a:lstStyle>
          <a:p>
            <a:pPr/>
            <a:r>
              <a:t>https://afriforum.co.za/wp-content/uploads/2020/07/Farm-attacks-and-farm-murders-in-South-Africa-Analysis-of-recorded-incidents-2019.pdf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Screen Shot 2021-05-01 at 9.58.10 AM.png" descr="Screen Shot 2021-05-01 at 9.58.10 AM.png"/>
          <p:cNvPicPr>
            <a:picLocks noChangeAspect="1"/>
          </p:cNvPicPr>
          <p:nvPr/>
        </p:nvPicPr>
        <p:blipFill>
          <a:blip r:embed="rId2">
            <a:extLst/>
          </a:blip>
          <a:srcRect l="8236" t="0" r="14463" b="7365"/>
          <a:stretch>
            <a:fillRect/>
          </a:stretch>
        </p:blipFill>
        <p:spPr>
          <a:xfrm>
            <a:off x="2457846" y="136889"/>
            <a:ext cx="8089303" cy="2023499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Oval"/>
          <p:cNvSpPr/>
          <p:nvPr/>
        </p:nvSpPr>
        <p:spPr>
          <a:xfrm>
            <a:off x="139700" y="215900"/>
            <a:ext cx="276152" cy="287478"/>
          </a:xfrm>
          <a:prstGeom prst="ellipse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167" name="Screen Shot 2021-05-01 at 9.58.48 AM.png" descr="Screen Shot 2021-05-01 at 9.58.48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76682" y="2203450"/>
            <a:ext cx="6651436" cy="17973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Screen Shot 2021-05-01 at 10.01.01 AM.png" descr="Screen Shot 2021-05-01 at 10.01.01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4765" y="4458074"/>
            <a:ext cx="9135364" cy="3978305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Line"/>
          <p:cNvSpPr/>
          <p:nvPr/>
        </p:nvSpPr>
        <p:spPr>
          <a:xfrm>
            <a:off x="7637047" y="6340547"/>
            <a:ext cx="2324192" cy="1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0" name="Line"/>
          <p:cNvSpPr/>
          <p:nvPr/>
        </p:nvSpPr>
        <p:spPr>
          <a:xfrm>
            <a:off x="2112547" y="6823147"/>
            <a:ext cx="8305590" cy="1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1" name="Line"/>
          <p:cNvSpPr/>
          <p:nvPr/>
        </p:nvSpPr>
        <p:spPr>
          <a:xfrm>
            <a:off x="2112547" y="7305747"/>
            <a:ext cx="5759261" cy="1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2" name="Line"/>
          <p:cNvSpPr/>
          <p:nvPr/>
        </p:nvSpPr>
        <p:spPr>
          <a:xfrm>
            <a:off x="4931947" y="7762947"/>
            <a:ext cx="4367919" cy="1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3" name="Line"/>
          <p:cNvSpPr/>
          <p:nvPr/>
        </p:nvSpPr>
        <p:spPr>
          <a:xfrm>
            <a:off x="2074447" y="8220147"/>
            <a:ext cx="2324191" cy="1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4" name="https://www.newsmax.com/Newsfront/clinton-foundation-cash-controversy/2015/04/27/id/640856/"/>
          <p:cNvSpPr txBox="1"/>
          <p:nvPr/>
        </p:nvSpPr>
        <p:spPr>
          <a:xfrm>
            <a:off x="3454463" y="9361741"/>
            <a:ext cx="6095874" cy="250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"/>
            </a:lvl1pPr>
          </a:lstStyle>
          <a:p>
            <a:pPr/>
            <a:r>
              <a:t>https://www.newsmax.com/Newsfront/clinton-foundation-cash-controversy/2015/04/27/id/640856/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" name="Screen Shot 2021-05-01 at 1.51.58 PM.png" descr="Screen Shot 2021-05-01 at 1.51.58 PM.png"/>
          <p:cNvPicPr>
            <a:picLocks noChangeAspect="1"/>
          </p:cNvPicPr>
          <p:nvPr/>
        </p:nvPicPr>
        <p:blipFill>
          <a:blip r:embed="rId2">
            <a:extLst/>
          </a:blip>
          <a:srcRect l="0" t="24790" r="0" b="50062"/>
          <a:stretch>
            <a:fillRect/>
          </a:stretch>
        </p:blipFill>
        <p:spPr>
          <a:xfrm>
            <a:off x="2590403" y="110436"/>
            <a:ext cx="7823932" cy="2646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612" name="Screen Shot 2021-05-01 at 1.53.15 PM.png" descr="Screen Shot 2021-05-01 at 1.53.15 PM.png"/>
          <p:cNvPicPr>
            <a:picLocks noChangeAspect="1"/>
          </p:cNvPicPr>
          <p:nvPr/>
        </p:nvPicPr>
        <p:blipFill>
          <a:blip r:embed="rId3">
            <a:extLst/>
          </a:blip>
          <a:srcRect l="6700" t="4772" r="1082" b="4772"/>
          <a:stretch>
            <a:fillRect/>
          </a:stretch>
        </p:blipFill>
        <p:spPr>
          <a:xfrm>
            <a:off x="3072606" y="3196788"/>
            <a:ext cx="6859417" cy="6028551"/>
          </a:xfrm>
          <a:prstGeom prst="rect">
            <a:avLst/>
          </a:prstGeom>
          <a:ln w="12700">
            <a:miter lim="400000"/>
          </a:ln>
        </p:spPr>
      </p:pic>
      <p:sp>
        <p:nvSpPr>
          <p:cNvPr id="613" name="https://afriforum.co.za/wp-content/uploads/2020/07/Farm-attacks-and-farm-murders-in-South-Africa-Analysis-of-recorded-incidents-2019.pdf"/>
          <p:cNvSpPr txBox="1"/>
          <p:nvPr/>
        </p:nvSpPr>
        <p:spPr>
          <a:xfrm>
            <a:off x="2987446" y="9386773"/>
            <a:ext cx="7029908" cy="225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"/>
            </a:lvl1pPr>
          </a:lstStyle>
          <a:p>
            <a:pPr/>
            <a:r>
              <a:t>https://afriforum.co.za/wp-content/uploads/2020/07/Farm-attacks-and-farm-murders-in-South-Africa-Analysis-of-recorded-incidents-2019.pdf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" name="Screen Shot 2021-05-01 at 1.51.58 PM.png" descr="Screen Shot 2021-05-01 at 1.51.58 PM.png"/>
          <p:cNvPicPr>
            <a:picLocks noChangeAspect="1"/>
          </p:cNvPicPr>
          <p:nvPr/>
        </p:nvPicPr>
        <p:blipFill>
          <a:blip r:embed="rId2">
            <a:extLst/>
          </a:blip>
          <a:srcRect l="0" t="24790" r="0" b="50062"/>
          <a:stretch>
            <a:fillRect/>
          </a:stretch>
        </p:blipFill>
        <p:spPr>
          <a:xfrm>
            <a:off x="2590403" y="110436"/>
            <a:ext cx="7823932" cy="2646649"/>
          </a:xfrm>
          <a:prstGeom prst="rect">
            <a:avLst/>
          </a:prstGeom>
          <a:ln w="12700">
            <a:miter lim="400000"/>
          </a:ln>
        </p:spPr>
      </p:pic>
      <p:sp>
        <p:nvSpPr>
          <p:cNvPr id="616" name="https://afriforum.co.za/wp-content/uploads/2020/07/Farm-attacks-and-farm-murders-in-South-Africa-Analysis-of-recorded-incidents-2019.pdf"/>
          <p:cNvSpPr txBox="1"/>
          <p:nvPr/>
        </p:nvSpPr>
        <p:spPr>
          <a:xfrm>
            <a:off x="2987446" y="9386773"/>
            <a:ext cx="7029908" cy="225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"/>
            </a:lvl1pPr>
          </a:lstStyle>
          <a:p>
            <a:pPr/>
            <a:r>
              <a:t>https://afriforum.co.za/wp-content/uploads/2020/07/Farm-attacks-and-farm-murders-in-South-Africa-Analysis-of-recorded-incidents-2019.pdf</a:t>
            </a:r>
          </a:p>
        </p:txBody>
      </p:sp>
      <p:pic>
        <p:nvPicPr>
          <p:cNvPr id="617" name="Screen Shot 2021-05-01 at 1.53.23 PM.png" descr="Screen Shot 2021-05-01 at 1.53.23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61390" y="2859858"/>
            <a:ext cx="6282019" cy="64242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" name="Screen Shot 2021-05-01 at 1.51.58 PM.png" descr="Screen Shot 2021-05-01 at 1.51.58 PM.png"/>
          <p:cNvPicPr>
            <a:picLocks noChangeAspect="1"/>
          </p:cNvPicPr>
          <p:nvPr/>
        </p:nvPicPr>
        <p:blipFill>
          <a:blip r:embed="rId2">
            <a:extLst/>
          </a:blip>
          <a:srcRect l="0" t="24790" r="0" b="50062"/>
          <a:stretch>
            <a:fillRect/>
          </a:stretch>
        </p:blipFill>
        <p:spPr>
          <a:xfrm>
            <a:off x="2590403" y="110436"/>
            <a:ext cx="7823932" cy="2646649"/>
          </a:xfrm>
          <a:prstGeom prst="rect">
            <a:avLst/>
          </a:prstGeom>
          <a:ln w="12700">
            <a:miter lim="400000"/>
          </a:ln>
        </p:spPr>
      </p:pic>
      <p:sp>
        <p:nvSpPr>
          <p:cNvPr id="620" name="https://afriforum.co.za/wp-content/uploads/2020/07/Farm-attacks-and-farm-murders-in-South-Africa-Analysis-of-recorded-incidents-2019.pdf"/>
          <p:cNvSpPr txBox="1"/>
          <p:nvPr/>
        </p:nvSpPr>
        <p:spPr>
          <a:xfrm>
            <a:off x="2987446" y="9386773"/>
            <a:ext cx="7029908" cy="225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"/>
            </a:lvl1pPr>
          </a:lstStyle>
          <a:p>
            <a:pPr/>
            <a:r>
              <a:t>https://afriforum.co.za/wp-content/uploads/2020/07/Farm-attacks-and-farm-murders-in-South-Africa-Analysis-of-recorded-incidents-2019.pdf</a:t>
            </a:r>
          </a:p>
        </p:txBody>
      </p:sp>
      <p:pic>
        <p:nvPicPr>
          <p:cNvPr id="621" name="Screen Shot 2021-05-01 at 1.53.34 PM.png" descr="Screen Shot 2021-05-01 at 1.53.34 PM.png"/>
          <p:cNvPicPr>
            <a:picLocks noChangeAspect="1"/>
          </p:cNvPicPr>
          <p:nvPr/>
        </p:nvPicPr>
        <p:blipFill>
          <a:blip r:embed="rId3">
            <a:extLst/>
          </a:blip>
          <a:srcRect l="0" t="0" r="9715" b="69043"/>
          <a:stretch>
            <a:fillRect/>
          </a:stretch>
        </p:blipFill>
        <p:spPr>
          <a:xfrm>
            <a:off x="1892300" y="3127592"/>
            <a:ext cx="9220371" cy="39806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" name="Screen Shot 2021-05-01 at 1.51.58 PM.png" descr="Screen Shot 2021-05-01 at 1.51.58 PM.png"/>
          <p:cNvPicPr>
            <a:picLocks noChangeAspect="1"/>
          </p:cNvPicPr>
          <p:nvPr/>
        </p:nvPicPr>
        <p:blipFill>
          <a:blip r:embed="rId2">
            <a:extLst/>
          </a:blip>
          <a:srcRect l="0" t="24790" r="0" b="50062"/>
          <a:stretch>
            <a:fillRect/>
          </a:stretch>
        </p:blipFill>
        <p:spPr>
          <a:xfrm>
            <a:off x="2590403" y="110436"/>
            <a:ext cx="7823932" cy="2646649"/>
          </a:xfrm>
          <a:prstGeom prst="rect">
            <a:avLst/>
          </a:prstGeom>
          <a:ln w="12700">
            <a:miter lim="400000"/>
          </a:ln>
        </p:spPr>
      </p:pic>
      <p:sp>
        <p:nvSpPr>
          <p:cNvPr id="624" name="https://afriforum.co.za/wp-content/uploads/2020/07/Farm-attacks-and-farm-murders-in-South-Africa-Analysis-of-recorded-incidents-2019.pdf"/>
          <p:cNvSpPr txBox="1"/>
          <p:nvPr/>
        </p:nvSpPr>
        <p:spPr>
          <a:xfrm>
            <a:off x="2987446" y="9386773"/>
            <a:ext cx="7029908" cy="225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"/>
            </a:lvl1pPr>
          </a:lstStyle>
          <a:p>
            <a:pPr/>
            <a:r>
              <a:t>https://afriforum.co.za/wp-content/uploads/2020/07/Farm-attacks-and-farm-murders-in-South-Africa-Analysis-of-recorded-incidents-2019.pdf</a:t>
            </a:r>
          </a:p>
        </p:txBody>
      </p:sp>
      <p:pic>
        <p:nvPicPr>
          <p:cNvPr id="625" name="Screen Shot 2021-05-01 at 1.53.34 PM.png" descr="Screen Shot 2021-05-01 at 1.53.34 PM.png"/>
          <p:cNvPicPr>
            <a:picLocks noChangeAspect="1"/>
          </p:cNvPicPr>
          <p:nvPr/>
        </p:nvPicPr>
        <p:blipFill>
          <a:blip r:embed="rId3">
            <a:extLst/>
          </a:blip>
          <a:srcRect l="3108" t="31506" r="6606" b="18284"/>
          <a:stretch>
            <a:fillRect/>
          </a:stretch>
        </p:blipFill>
        <p:spPr>
          <a:xfrm>
            <a:off x="2483048" y="3257545"/>
            <a:ext cx="8038622" cy="56287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Screen Shot 2021-05-01 at 1.51.58 PM.png" descr="Screen Shot 2021-05-01 at 1.51.58 PM.png"/>
          <p:cNvPicPr>
            <a:picLocks noChangeAspect="1"/>
          </p:cNvPicPr>
          <p:nvPr/>
        </p:nvPicPr>
        <p:blipFill>
          <a:blip r:embed="rId2">
            <a:extLst/>
          </a:blip>
          <a:srcRect l="0" t="24790" r="0" b="50062"/>
          <a:stretch>
            <a:fillRect/>
          </a:stretch>
        </p:blipFill>
        <p:spPr>
          <a:xfrm>
            <a:off x="2590403" y="110436"/>
            <a:ext cx="7823932" cy="2646649"/>
          </a:xfrm>
          <a:prstGeom prst="rect">
            <a:avLst/>
          </a:prstGeom>
          <a:ln w="12700">
            <a:miter lim="400000"/>
          </a:ln>
        </p:spPr>
      </p:pic>
      <p:sp>
        <p:nvSpPr>
          <p:cNvPr id="628" name="https://afriforum.co.za/wp-content/uploads/2020/07/Farm-attacks-and-farm-murders-in-South-Africa-Analysis-of-recorded-incidents-2019.pdf"/>
          <p:cNvSpPr txBox="1"/>
          <p:nvPr/>
        </p:nvSpPr>
        <p:spPr>
          <a:xfrm>
            <a:off x="2987446" y="9386773"/>
            <a:ext cx="7029908" cy="225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"/>
            </a:lvl1pPr>
          </a:lstStyle>
          <a:p>
            <a:pPr/>
            <a:r>
              <a:t>https://afriforum.co.za/wp-content/uploads/2020/07/Farm-attacks-and-farm-murders-in-South-Africa-Analysis-of-recorded-incidents-2019.pdf</a:t>
            </a:r>
          </a:p>
        </p:txBody>
      </p:sp>
      <p:pic>
        <p:nvPicPr>
          <p:cNvPr id="629" name="Screen Shot 2021-05-01 at 1.53.34 PM.png" descr="Screen Shot 2021-05-01 at 1.53.34 PM.png"/>
          <p:cNvPicPr>
            <a:picLocks noChangeAspect="1"/>
          </p:cNvPicPr>
          <p:nvPr/>
        </p:nvPicPr>
        <p:blipFill>
          <a:blip r:embed="rId3">
            <a:extLst/>
          </a:blip>
          <a:srcRect l="2538" t="82911" r="7177" b="2425"/>
          <a:stretch>
            <a:fillRect/>
          </a:stretch>
        </p:blipFill>
        <p:spPr>
          <a:xfrm>
            <a:off x="2483048" y="3305428"/>
            <a:ext cx="8038622" cy="1643888"/>
          </a:xfrm>
          <a:prstGeom prst="rect">
            <a:avLst/>
          </a:prstGeom>
          <a:ln w="12700">
            <a:miter lim="400000"/>
          </a:ln>
        </p:spPr>
      </p:pic>
      <p:pic>
        <p:nvPicPr>
          <p:cNvPr id="630" name="Screen Shot 2021-05-01 at 1.53.45 PM.png" descr="Screen Shot 2021-05-01 at 1.53.45 PM.png"/>
          <p:cNvPicPr>
            <a:picLocks noChangeAspect="1"/>
          </p:cNvPicPr>
          <p:nvPr/>
        </p:nvPicPr>
        <p:blipFill>
          <a:blip r:embed="rId4">
            <a:extLst/>
          </a:blip>
          <a:srcRect l="3918" t="7607" r="771" b="0"/>
          <a:stretch>
            <a:fillRect/>
          </a:stretch>
        </p:blipFill>
        <p:spPr>
          <a:xfrm>
            <a:off x="3596282" y="5026094"/>
            <a:ext cx="5812408" cy="42840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" name="Screen Shot 2021-05-01 at 1.51.58 PM.png" descr="Screen Shot 2021-05-01 at 1.51.58 PM.png"/>
          <p:cNvPicPr>
            <a:picLocks noChangeAspect="1"/>
          </p:cNvPicPr>
          <p:nvPr/>
        </p:nvPicPr>
        <p:blipFill>
          <a:blip r:embed="rId2">
            <a:extLst/>
          </a:blip>
          <a:srcRect l="0" t="24790" r="0" b="50062"/>
          <a:stretch>
            <a:fillRect/>
          </a:stretch>
        </p:blipFill>
        <p:spPr>
          <a:xfrm>
            <a:off x="2590403" y="110436"/>
            <a:ext cx="7823932" cy="2646649"/>
          </a:xfrm>
          <a:prstGeom prst="rect">
            <a:avLst/>
          </a:prstGeom>
          <a:ln w="12700">
            <a:miter lim="400000"/>
          </a:ln>
        </p:spPr>
      </p:pic>
      <p:sp>
        <p:nvSpPr>
          <p:cNvPr id="633" name="https://afriforum.co.za/wp-content/uploads/2020/07/Farm-attacks-and-farm-murders-in-South-Africa-Analysis-of-recorded-incidents-2019.pdf"/>
          <p:cNvSpPr txBox="1"/>
          <p:nvPr/>
        </p:nvSpPr>
        <p:spPr>
          <a:xfrm>
            <a:off x="2987446" y="9386773"/>
            <a:ext cx="7029908" cy="225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"/>
            </a:lvl1pPr>
          </a:lstStyle>
          <a:p>
            <a:pPr/>
            <a:r>
              <a:t>https://afriforum.co.za/wp-content/uploads/2020/07/Farm-attacks-and-farm-murders-in-South-Africa-Analysis-of-recorded-incidents-2019.pdf</a:t>
            </a:r>
          </a:p>
        </p:txBody>
      </p:sp>
      <p:pic>
        <p:nvPicPr>
          <p:cNvPr id="634" name="Screen Shot 2021-05-01 at 2.00.55 PM.png" descr="Screen Shot 2021-05-01 at 2.00.55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21307" y="2906513"/>
            <a:ext cx="5562186" cy="63309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" name="Screen Shot 2021-05-01 at 1.51.58 PM.png" descr="Screen Shot 2021-05-01 at 1.51.58 PM.png"/>
          <p:cNvPicPr>
            <a:picLocks noChangeAspect="1"/>
          </p:cNvPicPr>
          <p:nvPr/>
        </p:nvPicPr>
        <p:blipFill>
          <a:blip r:embed="rId2">
            <a:extLst/>
          </a:blip>
          <a:srcRect l="0" t="24790" r="0" b="50062"/>
          <a:stretch>
            <a:fillRect/>
          </a:stretch>
        </p:blipFill>
        <p:spPr>
          <a:xfrm>
            <a:off x="2590403" y="110436"/>
            <a:ext cx="7823932" cy="2646649"/>
          </a:xfrm>
          <a:prstGeom prst="rect">
            <a:avLst/>
          </a:prstGeom>
          <a:ln w="12700">
            <a:miter lim="400000"/>
          </a:ln>
        </p:spPr>
      </p:pic>
      <p:sp>
        <p:nvSpPr>
          <p:cNvPr id="637" name="https://afriforum.co.za/wp-content/uploads/2020/07/Farm-attacks-and-farm-murders-in-South-Africa-Analysis-of-recorded-incidents-2019.pdf"/>
          <p:cNvSpPr txBox="1"/>
          <p:nvPr/>
        </p:nvSpPr>
        <p:spPr>
          <a:xfrm>
            <a:off x="2987446" y="9386773"/>
            <a:ext cx="7029908" cy="225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"/>
            </a:lvl1pPr>
          </a:lstStyle>
          <a:p>
            <a:pPr/>
            <a:r>
              <a:t>https://afriforum.co.za/wp-content/uploads/2020/07/Farm-attacks-and-farm-murders-in-South-Africa-Analysis-of-recorded-incidents-2019.pdf</a:t>
            </a:r>
          </a:p>
        </p:txBody>
      </p:sp>
      <p:pic>
        <p:nvPicPr>
          <p:cNvPr id="638" name="Screen Shot 2021-05-01 at 2.01.22 PM.png" descr="Screen Shot 2021-05-01 at 2.01.22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87446" y="3040336"/>
            <a:ext cx="7029908" cy="60632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Screen Shot 2021-05-01 at 1.51.58 PM.png" descr="Screen Shot 2021-05-01 at 1.51.58 PM.png"/>
          <p:cNvPicPr>
            <a:picLocks noChangeAspect="1"/>
          </p:cNvPicPr>
          <p:nvPr/>
        </p:nvPicPr>
        <p:blipFill>
          <a:blip r:embed="rId2">
            <a:extLst/>
          </a:blip>
          <a:srcRect l="0" t="24790" r="0" b="50062"/>
          <a:stretch>
            <a:fillRect/>
          </a:stretch>
        </p:blipFill>
        <p:spPr>
          <a:xfrm>
            <a:off x="2590403" y="110436"/>
            <a:ext cx="7823932" cy="2646649"/>
          </a:xfrm>
          <a:prstGeom prst="rect">
            <a:avLst/>
          </a:prstGeom>
          <a:ln w="12700">
            <a:miter lim="400000"/>
          </a:ln>
        </p:spPr>
      </p:pic>
      <p:sp>
        <p:nvSpPr>
          <p:cNvPr id="641" name="https://afriforum.co.za/wp-content/uploads/2020/07/Farm-attacks-and-farm-murders-in-South-Africa-Analysis-of-recorded-incidents-2019.pdf"/>
          <p:cNvSpPr txBox="1"/>
          <p:nvPr/>
        </p:nvSpPr>
        <p:spPr>
          <a:xfrm>
            <a:off x="2987446" y="9386773"/>
            <a:ext cx="7029908" cy="225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"/>
            </a:lvl1pPr>
          </a:lstStyle>
          <a:p>
            <a:pPr/>
            <a:r>
              <a:t>https://afriforum.co.za/wp-content/uploads/2020/07/Farm-attacks-and-farm-murders-in-South-Africa-Analysis-of-recorded-incidents-2019.pdf</a:t>
            </a:r>
          </a:p>
        </p:txBody>
      </p:sp>
      <p:pic>
        <p:nvPicPr>
          <p:cNvPr id="642" name="Screen Shot 2021-05-01 at 2.01.53 PM.png" descr="Screen Shot 2021-05-01 at 2.01.53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93316" y="2763123"/>
            <a:ext cx="5418168" cy="66174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Screen Shot 2021-05-01 at 1.51.58 PM.png" descr="Screen Shot 2021-05-01 at 1.51.58 PM.png"/>
          <p:cNvPicPr>
            <a:picLocks noChangeAspect="1"/>
          </p:cNvPicPr>
          <p:nvPr/>
        </p:nvPicPr>
        <p:blipFill>
          <a:blip r:embed="rId2">
            <a:extLst/>
          </a:blip>
          <a:srcRect l="0" t="24790" r="0" b="50062"/>
          <a:stretch>
            <a:fillRect/>
          </a:stretch>
        </p:blipFill>
        <p:spPr>
          <a:xfrm>
            <a:off x="2590403" y="110436"/>
            <a:ext cx="7823932" cy="2646649"/>
          </a:xfrm>
          <a:prstGeom prst="rect">
            <a:avLst/>
          </a:prstGeom>
          <a:ln w="12700">
            <a:miter lim="400000"/>
          </a:ln>
        </p:spPr>
      </p:pic>
      <p:sp>
        <p:nvSpPr>
          <p:cNvPr id="645" name="https://afriforum.co.za/wp-content/uploads/2020/07/Farm-attacks-and-farm-murders-in-South-Africa-Analysis-of-recorded-incidents-2019.pdf"/>
          <p:cNvSpPr txBox="1"/>
          <p:nvPr/>
        </p:nvSpPr>
        <p:spPr>
          <a:xfrm>
            <a:off x="2987446" y="9386773"/>
            <a:ext cx="7029908" cy="225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"/>
            </a:lvl1pPr>
          </a:lstStyle>
          <a:p>
            <a:pPr/>
            <a:r>
              <a:t>https://afriforum.co.za/wp-content/uploads/2020/07/Farm-attacks-and-farm-murders-in-South-Africa-Analysis-of-recorded-incidents-2019.pdf</a:t>
            </a:r>
          </a:p>
        </p:txBody>
      </p:sp>
      <p:pic>
        <p:nvPicPr>
          <p:cNvPr id="646" name="Screen Shot 2021-05-01 at 2.02.24 PM.png" descr="Screen Shot 2021-05-01 at 2.02.24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45536" y="2799564"/>
            <a:ext cx="4913729" cy="65448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8" name="Screen Shot 2021-05-01 at 1.51.58 PM.png" descr="Screen Shot 2021-05-01 at 1.51.58 PM.png"/>
          <p:cNvPicPr>
            <a:picLocks noChangeAspect="1"/>
          </p:cNvPicPr>
          <p:nvPr/>
        </p:nvPicPr>
        <p:blipFill>
          <a:blip r:embed="rId2">
            <a:extLst/>
          </a:blip>
          <a:srcRect l="0" t="24790" r="0" b="50062"/>
          <a:stretch>
            <a:fillRect/>
          </a:stretch>
        </p:blipFill>
        <p:spPr>
          <a:xfrm>
            <a:off x="2590403" y="110436"/>
            <a:ext cx="7823932" cy="2646649"/>
          </a:xfrm>
          <a:prstGeom prst="rect">
            <a:avLst/>
          </a:prstGeom>
          <a:ln w="12700">
            <a:miter lim="400000"/>
          </a:ln>
        </p:spPr>
      </p:pic>
      <p:sp>
        <p:nvSpPr>
          <p:cNvPr id="649" name="https://afriforum.co.za/wp-content/uploads/2020/07/Farm-attacks-and-farm-murders-in-South-Africa-Analysis-of-recorded-incidents-2019.pdf"/>
          <p:cNvSpPr txBox="1"/>
          <p:nvPr/>
        </p:nvSpPr>
        <p:spPr>
          <a:xfrm>
            <a:off x="2987446" y="9386773"/>
            <a:ext cx="7029908" cy="225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"/>
            </a:lvl1pPr>
          </a:lstStyle>
          <a:p>
            <a:pPr/>
            <a:r>
              <a:t>https://afriforum.co.za/wp-content/uploads/2020/07/Farm-attacks-and-farm-murders-in-South-Africa-Analysis-of-recorded-incidents-2019.pdf</a:t>
            </a:r>
          </a:p>
        </p:txBody>
      </p:sp>
      <p:pic>
        <p:nvPicPr>
          <p:cNvPr id="650" name="Screen Shot 2021-05-01 at 2.02.50 PM.png" descr="Screen Shot 2021-05-01 at 2.02.50 PM.png"/>
          <p:cNvPicPr>
            <a:picLocks noChangeAspect="1"/>
          </p:cNvPicPr>
          <p:nvPr/>
        </p:nvPicPr>
        <p:blipFill>
          <a:blip r:embed="rId3">
            <a:extLst/>
          </a:blip>
          <a:srcRect l="4261" t="0" r="0" b="0"/>
          <a:stretch>
            <a:fillRect/>
          </a:stretch>
        </p:blipFill>
        <p:spPr>
          <a:xfrm>
            <a:off x="3293665" y="3311921"/>
            <a:ext cx="6417453" cy="45777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Screen Shot 2021-05-01 at 9.58.10 AM.png" descr="Screen Shot 2021-05-01 at 9.58.10 AM.png"/>
          <p:cNvPicPr>
            <a:picLocks noChangeAspect="1"/>
          </p:cNvPicPr>
          <p:nvPr/>
        </p:nvPicPr>
        <p:blipFill>
          <a:blip r:embed="rId2">
            <a:extLst/>
          </a:blip>
          <a:srcRect l="8236" t="0" r="14463" b="7365"/>
          <a:stretch>
            <a:fillRect/>
          </a:stretch>
        </p:blipFill>
        <p:spPr>
          <a:xfrm>
            <a:off x="2457846" y="136889"/>
            <a:ext cx="8089303" cy="2023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Screen Shot 2021-05-01 at 9.58.48 AM.png" descr="Screen Shot 2021-05-01 at 9.58.48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76682" y="2203450"/>
            <a:ext cx="6651436" cy="17973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Screen Shot 2021-05-01 at 10.02.45 AM.png" descr="Screen Shot 2021-05-01 at 10.02.45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8359" y="4826000"/>
            <a:ext cx="11588082" cy="2295043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Line"/>
          <p:cNvSpPr/>
          <p:nvPr/>
        </p:nvSpPr>
        <p:spPr>
          <a:xfrm>
            <a:off x="5198647" y="6200847"/>
            <a:ext cx="4009775" cy="1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80" name="Line"/>
          <p:cNvSpPr/>
          <p:nvPr/>
        </p:nvSpPr>
        <p:spPr>
          <a:xfrm>
            <a:off x="6989347" y="6797747"/>
            <a:ext cx="3774523" cy="1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81" name="https://www.newsmax.com/Newsfront/clinton-foundation-cash-controversy/2015/04/27/id/640856/"/>
          <p:cNvSpPr txBox="1"/>
          <p:nvPr/>
        </p:nvSpPr>
        <p:spPr>
          <a:xfrm>
            <a:off x="3454463" y="9361741"/>
            <a:ext cx="6095874" cy="250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"/>
            </a:lvl1pPr>
          </a:lstStyle>
          <a:p>
            <a:pPr/>
            <a:r>
              <a:t>https://www.newsmax.com/Newsfront/clinton-foundation-cash-controversy/2015/04/27/id/640856/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" name="Screen Shot 2021-05-01 at 1.51.58 PM.png" descr="Screen Shot 2021-05-01 at 1.51.58 PM.png"/>
          <p:cNvPicPr>
            <a:picLocks noChangeAspect="1"/>
          </p:cNvPicPr>
          <p:nvPr/>
        </p:nvPicPr>
        <p:blipFill>
          <a:blip r:embed="rId2">
            <a:extLst/>
          </a:blip>
          <a:srcRect l="0" t="24790" r="0" b="50062"/>
          <a:stretch>
            <a:fillRect/>
          </a:stretch>
        </p:blipFill>
        <p:spPr>
          <a:xfrm>
            <a:off x="2590403" y="110436"/>
            <a:ext cx="7823932" cy="2646649"/>
          </a:xfrm>
          <a:prstGeom prst="rect">
            <a:avLst/>
          </a:prstGeom>
          <a:ln w="12700">
            <a:miter lim="400000"/>
          </a:ln>
        </p:spPr>
      </p:pic>
      <p:sp>
        <p:nvSpPr>
          <p:cNvPr id="653" name="https://afriforum.co.za/wp-content/uploads/2020/07/Farm-attacks-and-farm-murders-in-South-Africa-Analysis-of-recorded-incidents-2019.pdf"/>
          <p:cNvSpPr txBox="1"/>
          <p:nvPr/>
        </p:nvSpPr>
        <p:spPr>
          <a:xfrm>
            <a:off x="2987446" y="9386773"/>
            <a:ext cx="7029908" cy="225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"/>
            </a:lvl1pPr>
          </a:lstStyle>
          <a:p>
            <a:pPr/>
            <a:r>
              <a:t>https://afriforum.co.za/wp-content/uploads/2020/07/Farm-attacks-and-farm-murders-in-South-Africa-Analysis-of-recorded-incidents-2019.pdf</a:t>
            </a:r>
          </a:p>
        </p:txBody>
      </p:sp>
      <p:pic>
        <p:nvPicPr>
          <p:cNvPr id="654" name="Screen Shot 2021-05-01 at 2.03.31 PM.png" descr="Screen Shot 2021-05-01 at 2.03.31 PM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75002"/>
          <a:stretch>
            <a:fillRect/>
          </a:stretch>
        </p:blipFill>
        <p:spPr>
          <a:xfrm>
            <a:off x="2119486" y="2921022"/>
            <a:ext cx="5201324" cy="2181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655" name="Screen Shot 2021-05-01 at 2.03.31 PM.png" descr="Screen Shot 2021-05-01 at 2.03.31 PM.png"/>
          <p:cNvPicPr>
            <a:picLocks noChangeAspect="1"/>
          </p:cNvPicPr>
          <p:nvPr/>
        </p:nvPicPr>
        <p:blipFill>
          <a:blip r:embed="rId3">
            <a:extLst/>
          </a:blip>
          <a:srcRect l="0" t="24751" r="0" b="15668"/>
          <a:stretch>
            <a:fillRect/>
          </a:stretch>
        </p:blipFill>
        <p:spPr>
          <a:xfrm>
            <a:off x="2486794" y="5050188"/>
            <a:ext cx="3756747" cy="3754765"/>
          </a:xfrm>
          <a:prstGeom prst="rect">
            <a:avLst/>
          </a:prstGeom>
          <a:ln w="12700">
            <a:miter lim="400000"/>
          </a:ln>
        </p:spPr>
      </p:pic>
      <p:pic>
        <p:nvPicPr>
          <p:cNvPr id="656" name="Screen Shot 2021-05-01 at 2.03.31 PM.png" descr="Screen Shot 2021-05-01 at 2.03.31 PM.png"/>
          <p:cNvPicPr>
            <a:picLocks noChangeAspect="1"/>
          </p:cNvPicPr>
          <p:nvPr/>
        </p:nvPicPr>
        <p:blipFill>
          <a:blip r:embed="rId3">
            <a:extLst/>
          </a:blip>
          <a:srcRect l="5165" t="84403" r="5165" b="490"/>
          <a:stretch>
            <a:fillRect/>
          </a:stretch>
        </p:blipFill>
        <p:spPr>
          <a:xfrm>
            <a:off x="7465194" y="3550836"/>
            <a:ext cx="5079120" cy="1435395"/>
          </a:xfrm>
          <a:prstGeom prst="rect">
            <a:avLst/>
          </a:prstGeom>
          <a:ln w="12700">
            <a:miter lim="400000"/>
          </a:ln>
        </p:spPr>
      </p:pic>
      <p:pic>
        <p:nvPicPr>
          <p:cNvPr id="657" name="Screen Shot 2021-05-01 at 2.05.43 PM.png" descr="Screen Shot 2021-05-01 at 2.05.43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66452" y="5050189"/>
            <a:ext cx="3276691" cy="37548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" name="Screen Shot 2021-05-01 at 1.51.58 PM.png" descr="Screen Shot 2021-05-01 at 1.51.58 PM.png"/>
          <p:cNvPicPr>
            <a:picLocks noChangeAspect="1"/>
          </p:cNvPicPr>
          <p:nvPr/>
        </p:nvPicPr>
        <p:blipFill>
          <a:blip r:embed="rId2">
            <a:extLst/>
          </a:blip>
          <a:srcRect l="0" t="24790" r="0" b="50062"/>
          <a:stretch>
            <a:fillRect/>
          </a:stretch>
        </p:blipFill>
        <p:spPr>
          <a:xfrm>
            <a:off x="2590403" y="110436"/>
            <a:ext cx="7823932" cy="2646649"/>
          </a:xfrm>
          <a:prstGeom prst="rect">
            <a:avLst/>
          </a:prstGeom>
          <a:ln w="12700">
            <a:miter lim="400000"/>
          </a:ln>
        </p:spPr>
      </p:pic>
      <p:sp>
        <p:nvSpPr>
          <p:cNvPr id="660" name="https://afriforum.co.za/wp-content/uploads/2020/07/Farm-attacks-and-farm-murders-in-South-Africa-Analysis-of-recorded-incidents-2019.pdf"/>
          <p:cNvSpPr txBox="1"/>
          <p:nvPr/>
        </p:nvSpPr>
        <p:spPr>
          <a:xfrm>
            <a:off x="2987446" y="9386773"/>
            <a:ext cx="7029908" cy="225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"/>
            </a:lvl1pPr>
          </a:lstStyle>
          <a:p>
            <a:pPr/>
            <a:r>
              <a:t>https://afriforum.co.za/wp-content/uploads/2020/07/Farm-attacks-and-farm-murders-in-South-Africa-Analysis-of-recorded-incidents-2019.pdf</a:t>
            </a:r>
          </a:p>
        </p:txBody>
      </p:sp>
      <p:pic>
        <p:nvPicPr>
          <p:cNvPr id="661" name="Screen Shot 2021-05-01 at 2.06.27 PM.png" descr="Screen Shot 2021-05-01 at 2.06.27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17456" y="3157210"/>
            <a:ext cx="5429688" cy="5829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662" name="Screen Shot 2021-05-01 at 2.06.57 PM.png" descr="Screen Shot 2021-05-01 at 2.06.57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24141" y="4140355"/>
            <a:ext cx="5317408" cy="38632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Screen Shot 2021-05-01 at 1.51.58 PM.png" descr="Screen Shot 2021-05-01 at 1.51.58 PM.png"/>
          <p:cNvPicPr>
            <a:picLocks noChangeAspect="1"/>
          </p:cNvPicPr>
          <p:nvPr/>
        </p:nvPicPr>
        <p:blipFill>
          <a:blip r:embed="rId2">
            <a:extLst/>
          </a:blip>
          <a:srcRect l="0" t="24790" r="0" b="50062"/>
          <a:stretch>
            <a:fillRect/>
          </a:stretch>
        </p:blipFill>
        <p:spPr>
          <a:xfrm>
            <a:off x="2590403" y="110436"/>
            <a:ext cx="7823932" cy="2646649"/>
          </a:xfrm>
          <a:prstGeom prst="rect">
            <a:avLst/>
          </a:prstGeom>
          <a:ln w="12700">
            <a:miter lim="400000"/>
          </a:ln>
        </p:spPr>
      </p:pic>
      <p:sp>
        <p:nvSpPr>
          <p:cNvPr id="665" name="https://afriforum.co.za/wp-content/uploads/2020/07/Farm-attacks-and-farm-murders-in-South-Africa-Analysis-of-recorded-incidents-2019.pdf"/>
          <p:cNvSpPr txBox="1"/>
          <p:nvPr/>
        </p:nvSpPr>
        <p:spPr>
          <a:xfrm>
            <a:off x="2987446" y="9386773"/>
            <a:ext cx="7029908" cy="225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"/>
            </a:lvl1pPr>
          </a:lstStyle>
          <a:p>
            <a:pPr/>
            <a:r>
              <a:t>https://afriforum.co.za/wp-content/uploads/2020/07/Farm-attacks-and-farm-murders-in-South-Africa-Analysis-of-recorded-incidents-2019.pdf</a:t>
            </a:r>
          </a:p>
        </p:txBody>
      </p:sp>
      <p:pic>
        <p:nvPicPr>
          <p:cNvPr id="666" name="Screen Shot 2021-05-01 at 2.07.28 PM.png" descr="Screen Shot 2021-05-01 at 2.07.28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90403" y="3209547"/>
            <a:ext cx="7823994" cy="57248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Screen Shot 2021-05-01 at 1.51.58 PM.png" descr="Screen Shot 2021-05-01 at 1.51.58 PM.png"/>
          <p:cNvPicPr>
            <a:picLocks noChangeAspect="1"/>
          </p:cNvPicPr>
          <p:nvPr/>
        </p:nvPicPr>
        <p:blipFill>
          <a:blip r:embed="rId2">
            <a:extLst/>
          </a:blip>
          <a:srcRect l="0" t="24790" r="0" b="50062"/>
          <a:stretch>
            <a:fillRect/>
          </a:stretch>
        </p:blipFill>
        <p:spPr>
          <a:xfrm>
            <a:off x="2590403" y="110436"/>
            <a:ext cx="7823932" cy="2646649"/>
          </a:xfrm>
          <a:prstGeom prst="rect">
            <a:avLst/>
          </a:prstGeom>
          <a:ln w="12700">
            <a:miter lim="400000"/>
          </a:ln>
        </p:spPr>
      </p:pic>
      <p:sp>
        <p:nvSpPr>
          <p:cNvPr id="669" name="https://afriforum.co.za/wp-content/uploads/2020/07/Farm-attacks-and-farm-murders-in-South-Africa-Analysis-of-recorded-incidents-2019.pdf"/>
          <p:cNvSpPr txBox="1"/>
          <p:nvPr/>
        </p:nvSpPr>
        <p:spPr>
          <a:xfrm>
            <a:off x="2987446" y="9386773"/>
            <a:ext cx="7029908" cy="225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"/>
            </a:lvl1pPr>
          </a:lstStyle>
          <a:p>
            <a:pPr/>
            <a:r>
              <a:t>https://afriforum.co.za/wp-content/uploads/2020/07/Farm-attacks-and-farm-murders-in-South-Africa-Analysis-of-recorded-incidents-2019.pdf</a:t>
            </a:r>
          </a:p>
        </p:txBody>
      </p:sp>
      <p:pic>
        <p:nvPicPr>
          <p:cNvPr id="670" name="Screen Shot 2021-05-01 at 2.07.49 PM.png" descr="Screen Shot 2021-05-01 at 2.07.49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46054" y="3115638"/>
            <a:ext cx="5912692" cy="59126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2" name="Screen Shot 2021-05-01 at 1.51.58 PM.png" descr="Screen Shot 2021-05-01 at 1.51.58 PM.png"/>
          <p:cNvPicPr>
            <a:picLocks noChangeAspect="1"/>
          </p:cNvPicPr>
          <p:nvPr/>
        </p:nvPicPr>
        <p:blipFill>
          <a:blip r:embed="rId2">
            <a:extLst/>
          </a:blip>
          <a:srcRect l="0" t="24790" r="0" b="50062"/>
          <a:stretch>
            <a:fillRect/>
          </a:stretch>
        </p:blipFill>
        <p:spPr>
          <a:xfrm>
            <a:off x="2590403" y="110436"/>
            <a:ext cx="7823932" cy="2646649"/>
          </a:xfrm>
          <a:prstGeom prst="rect">
            <a:avLst/>
          </a:prstGeom>
          <a:ln w="12700">
            <a:miter lim="400000"/>
          </a:ln>
        </p:spPr>
      </p:pic>
      <p:sp>
        <p:nvSpPr>
          <p:cNvPr id="673" name="https://afriforum.co.za/wp-content/uploads/2020/07/Farm-attacks-and-farm-murders-in-South-Africa-Analysis-of-recorded-incidents-2019.pdf"/>
          <p:cNvSpPr txBox="1"/>
          <p:nvPr/>
        </p:nvSpPr>
        <p:spPr>
          <a:xfrm>
            <a:off x="2987446" y="9386773"/>
            <a:ext cx="7029908" cy="225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"/>
            </a:lvl1pPr>
          </a:lstStyle>
          <a:p>
            <a:pPr/>
            <a:r>
              <a:t>https://afriforum.co.za/wp-content/uploads/2020/07/Farm-attacks-and-farm-murders-in-South-Africa-Analysis-of-recorded-incidents-2019.pdf</a:t>
            </a:r>
          </a:p>
        </p:txBody>
      </p:sp>
      <p:pic>
        <p:nvPicPr>
          <p:cNvPr id="674" name="Screen Shot 2021-05-01 at 2.08.14 PM.png" descr="Screen Shot 2021-05-01 at 2.08.14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49821" y="3210642"/>
            <a:ext cx="4905158" cy="57226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" name="Screen Shot 2021-05-01 at 1.51.58 PM.png" descr="Screen Shot 2021-05-01 at 1.51.58 PM.png"/>
          <p:cNvPicPr>
            <a:picLocks noChangeAspect="1"/>
          </p:cNvPicPr>
          <p:nvPr/>
        </p:nvPicPr>
        <p:blipFill>
          <a:blip r:embed="rId2">
            <a:extLst/>
          </a:blip>
          <a:srcRect l="0" t="24790" r="0" b="50062"/>
          <a:stretch>
            <a:fillRect/>
          </a:stretch>
        </p:blipFill>
        <p:spPr>
          <a:xfrm>
            <a:off x="2590403" y="110436"/>
            <a:ext cx="7823932" cy="2646649"/>
          </a:xfrm>
          <a:prstGeom prst="rect">
            <a:avLst/>
          </a:prstGeom>
          <a:ln w="12700">
            <a:miter lim="400000"/>
          </a:ln>
        </p:spPr>
      </p:pic>
      <p:sp>
        <p:nvSpPr>
          <p:cNvPr id="677" name="https://afriforum.co.za/wp-content/uploads/2020/07/Farm-attacks-and-farm-murders-in-South-Africa-Analysis-of-recorded-incidents-2019.pdf"/>
          <p:cNvSpPr txBox="1"/>
          <p:nvPr/>
        </p:nvSpPr>
        <p:spPr>
          <a:xfrm>
            <a:off x="2987446" y="9386773"/>
            <a:ext cx="7029908" cy="225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"/>
            </a:lvl1pPr>
          </a:lstStyle>
          <a:p>
            <a:pPr/>
            <a:r>
              <a:t>https://afriforum.co.za/wp-content/uploads/2020/07/Farm-attacks-and-farm-murders-in-South-Africa-Analysis-of-recorded-incidents-2019.pdf</a:t>
            </a:r>
          </a:p>
        </p:txBody>
      </p:sp>
      <p:pic>
        <p:nvPicPr>
          <p:cNvPr id="678" name="Screen Shot 2021-05-01 at 2.08.33 PM.png" descr="Screen Shot 2021-05-01 at 2.08.33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01790" y="2899828"/>
            <a:ext cx="5801220" cy="63443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0" name="Screen Shot 2021-05-01 at 1.51.58 PM.png" descr="Screen Shot 2021-05-01 at 1.51.58 PM.png"/>
          <p:cNvPicPr>
            <a:picLocks noChangeAspect="1"/>
          </p:cNvPicPr>
          <p:nvPr/>
        </p:nvPicPr>
        <p:blipFill>
          <a:blip r:embed="rId2">
            <a:extLst/>
          </a:blip>
          <a:srcRect l="0" t="24790" r="0" b="50062"/>
          <a:stretch>
            <a:fillRect/>
          </a:stretch>
        </p:blipFill>
        <p:spPr>
          <a:xfrm>
            <a:off x="2590403" y="110436"/>
            <a:ext cx="7823932" cy="2646649"/>
          </a:xfrm>
          <a:prstGeom prst="rect">
            <a:avLst/>
          </a:prstGeom>
          <a:ln w="12700">
            <a:miter lim="400000"/>
          </a:ln>
        </p:spPr>
      </p:pic>
      <p:sp>
        <p:nvSpPr>
          <p:cNvPr id="681" name="https://afriforum.co.za/wp-content/uploads/2020/07/Farm-attacks-and-farm-murders-in-South-Africa-Analysis-of-recorded-incidents-2019.pdf"/>
          <p:cNvSpPr txBox="1"/>
          <p:nvPr/>
        </p:nvSpPr>
        <p:spPr>
          <a:xfrm>
            <a:off x="2987446" y="9386773"/>
            <a:ext cx="7029908" cy="225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"/>
            </a:lvl1pPr>
          </a:lstStyle>
          <a:p>
            <a:pPr/>
            <a:r>
              <a:t>https://afriforum.co.za/wp-content/uploads/2020/07/Farm-attacks-and-farm-murders-in-South-Africa-Analysis-of-recorded-incidents-2019.pdf</a:t>
            </a:r>
          </a:p>
        </p:txBody>
      </p:sp>
      <p:pic>
        <p:nvPicPr>
          <p:cNvPr id="682" name="Screen Shot 2021-05-01 at 2.08.52 PM.png" descr="Screen Shot 2021-05-01 at 2.08.52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3566" y="3922424"/>
            <a:ext cx="11577668" cy="33565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Screen Shot 2021-05-01 at 9.58.10 AM.png" descr="Screen Shot 2021-05-01 at 9.58.10 AM.png"/>
          <p:cNvPicPr>
            <a:picLocks noChangeAspect="1"/>
          </p:cNvPicPr>
          <p:nvPr/>
        </p:nvPicPr>
        <p:blipFill>
          <a:blip r:embed="rId2">
            <a:extLst/>
          </a:blip>
          <a:srcRect l="8236" t="0" r="14463" b="7365"/>
          <a:stretch>
            <a:fillRect/>
          </a:stretch>
        </p:blipFill>
        <p:spPr>
          <a:xfrm>
            <a:off x="2457846" y="136889"/>
            <a:ext cx="8089303" cy="2023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Screen Shot 2021-05-01 at 9.58.48 AM.png" descr="Screen Shot 2021-05-01 at 9.58.48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76682" y="2203450"/>
            <a:ext cx="6651436" cy="17973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Screen Shot 2021-05-01 at 10.05.53 AM.png" descr="Screen Shot 2021-05-01 at 10.05.53 AM.png"/>
          <p:cNvPicPr>
            <a:picLocks noChangeAspect="1"/>
          </p:cNvPicPr>
          <p:nvPr/>
        </p:nvPicPr>
        <p:blipFill>
          <a:blip r:embed="rId4">
            <a:extLst/>
          </a:blip>
          <a:srcRect l="0" t="0" r="2701" b="3934"/>
          <a:stretch>
            <a:fillRect/>
          </a:stretch>
        </p:blipFill>
        <p:spPr>
          <a:xfrm>
            <a:off x="2184796" y="4479033"/>
            <a:ext cx="8635198" cy="476204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Line"/>
          <p:cNvSpPr/>
          <p:nvPr/>
        </p:nvSpPr>
        <p:spPr>
          <a:xfrm>
            <a:off x="7471947" y="5438847"/>
            <a:ext cx="3108666" cy="1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87" name="Line"/>
          <p:cNvSpPr/>
          <p:nvPr/>
        </p:nvSpPr>
        <p:spPr>
          <a:xfrm>
            <a:off x="4563647" y="5908747"/>
            <a:ext cx="4264377" cy="1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88" name="https://www.newsmax.com/Newsfront/clinton-foundation-cash-controversy/2015/04/27/id/640856/"/>
          <p:cNvSpPr txBox="1"/>
          <p:nvPr/>
        </p:nvSpPr>
        <p:spPr>
          <a:xfrm>
            <a:off x="3454463" y="9361741"/>
            <a:ext cx="6095874" cy="250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"/>
            </a:lvl1pPr>
          </a:lstStyle>
          <a:p>
            <a:pPr/>
            <a:r>
              <a:t>https://www.newsmax.com/Newsfront/clinton-foundation-cash-controversy/2015/04/27/id/640856/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Screen Shot 2021-05-01 at 9.58.10 AM.png" descr="Screen Shot 2021-05-01 at 9.58.10 AM.png"/>
          <p:cNvPicPr>
            <a:picLocks noChangeAspect="1"/>
          </p:cNvPicPr>
          <p:nvPr/>
        </p:nvPicPr>
        <p:blipFill>
          <a:blip r:embed="rId2">
            <a:extLst/>
          </a:blip>
          <a:srcRect l="8236" t="0" r="14463" b="7365"/>
          <a:stretch>
            <a:fillRect/>
          </a:stretch>
        </p:blipFill>
        <p:spPr>
          <a:xfrm>
            <a:off x="2457846" y="136889"/>
            <a:ext cx="8089303" cy="2023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Screen Shot 2021-05-01 at 9.58.48 AM.png" descr="Screen Shot 2021-05-01 at 9.58.48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76682" y="2203450"/>
            <a:ext cx="6651436" cy="17973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Screen Shot 2021-05-01 at 10.08.52 AM.png" descr="Screen Shot 2021-05-01 at 10.08.52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24537" y="4389655"/>
            <a:ext cx="9155726" cy="2697268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https://www.newsmax.com/Newsfront/clinton-foundation-cash-controversy/2015/04/27/id/640856/"/>
          <p:cNvSpPr txBox="1"/>
          <p:nvPr/>
        </p:nvSpPr>
        <p:spPr>
          <a:xfrm>
            <a:off x="3454463" y="9361741"/>
            <a:ext cx="6095874" cy="250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"/>
            </a:lvl1pPr>
          </a:lstStyle>
          <a:p>
            <a:pPr/>
            <a:r>
              <a:t>https://www.newsmax.com/Newsfront/clinton-foundation-cash-controversy/2015/04/27/id/640856/</a:t>
            </a:r>
          </a:p>
        </p:txBody>
      </p:sp>
      <p:sp>
        <p:nvSpPr>
          <p:cNvPr id="194" name="Line"/>
          <p:cNvSpPr/>
          <p:nvPr/>
        </p:nvSpPr>
        <p:spPr>
          <a:xfrm>
            <a:off x="1998247" y="5857947"/>
            <a:ext cx="4264377" cy="1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5" name="Line"/>
          <p:cNvSpPr/>
          <p:nvPr/>
        </p:nvSpPr>
        <p:spPr>
          <a:xfrm>
            <a:off x="6341647" y="5857947"/>
            <a:ext cx="4518827" cy="1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6" name="Line"/>
          <p:cNvSpPr/>
          <p:nvPr/>
        </p:nvSpPr>
        <p:spPr>
          <a:xfrm>
            <a:off x="4995447" y="6340547"/>
            <a:ext cx="5761460" cy="1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7" name="Line"/>
          <p:cNvSpPr/>
          <p:nvPr/>
        </p:nvSpPr>
        <p:spPr>
          <a:xfrm>
            <a:off x="2010947" y="6823147"/>
            <a:ext cx="819084" cy="1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