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6497" y="11839047"/>
            <a:ext cx="21971005" cy="636980"/>
          </a:xfrm>
          <a:prstGeom prst="rect">
            <a:avLst/>
          </a:prstGeom>
        </p:spPr>
        <p:txBody>
          <a:bodyPr lIns="45718" tIns="45718" rIns="45718" bIns="45718" numCol="1" spcCol="38100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6500" y="7196865"/>
            <a:ext cx="21971000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quarter" idx="1" hasCustomPrompt="1"/>
          </p:nvPr>
        </p:nvSpPr>
        <p:spPr>
          <a:xfrm>
            <a:off x="1206500" y="8262180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Fact information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Body Level One…"/>
          <p:cNvSpPr txBox="1"/>
          <p:nvPr>
            <p:ph type="body" idx="21" hasCustomPrompt="1"/>
          </p:nvPr>
        </p:nvSpPr>
        <p:spPr>
          <a:xfrm>
            <a:off x="1206500" y="935257"/>
            <a:ext cx="21971000" cy="7359065"/>
          </a:xfrm>
          <a:prstGeom prst="rect">
            <a:avLst/>
          </a:prstGeom>
        </p:spPr>
        <p:txBody>
          <a:bodyPr numCol="1" spcCol="38100" anchor="b"/>
          <a:lstStyle/>
          <a:p>
            <a:pPr lvl="4" marL="0" indent="1207008" algn="ctr" defTabSz="1072868">
              <a:lnSpc>
                <a:spcPct val="80000"/>
              </a:lnSpc>
              <a:spcBef>
                <a:spcPts val="0"/>
              </a:spcBef>
              <a:buSzTx/>
              <a:buNone/>
              <a:defRPr b="1" spc="-132" sz="11000"/>
            </a:pPr>
            <a:r>
              <a:t>100%
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80824" y="10675453"/>
            <a:ext cx="201492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 anchor="ctr"/>
          <a:lstStyle/>
          <a:p>
            <a:pPr lvl="4" marL="0" indent="1409446" defTabSz="1511769">
              <a:spcBef>
                <a:spcPts val="0"/>
              </a:spcBef>
              <a:buSzTx/>
              <a:buNone/>
              <a:defRPr spc="-124" sz="527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“Notable Quote”
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44689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 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7" cy="1120988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014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7"/>
            <a:ext cx="22529802" cy="1119347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IA#37.jpg" descr="CIA#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9410" y="2358334"/>
            <a:ext cx="21465180" cy="7141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CIA#31.jpg" descr="CIA#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0992" y="2644009"/>
            <a:ext cx="25085983" cy="6074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CIA#32.jpg" descr="CIA#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47535" y="4494924"/>
            <a:ext cx="25479070" cy="3429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CIA#33.jpg" descr="CIA#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74123" y="193834"/>
            <a:ext cx="13835754" cy="133283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CIA#34.jpg" descr="CIA#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3533" y="1919571"/>
            <a:ext cx="20276933" cy="82592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CIA#35.jpg" descr="CIA#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058" y="2944624"/>
            <a:ext cx="24490116" cy="5988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CIA#36.jpg" descr="CIA#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2602" y="1584110"/>
            <a:ext cx="14078797" cy="915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CIA#38.jpg" descr="CIA#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0024" y="2852465"/>
            <a:ext cx="24824048" cy="6507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CIA#39.jpg" descr="CIA#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4518" y="1602885"/>
            <a:ext cx="24453037" cy="69569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IA#25.jpg" descr="CIA#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5566" y="265102"/>
            <a:ext cx="18280309" cy="13185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CIA#26.jpg" descr="CIA#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8108" y="1444051"/>
            <a:ext cx="20467783" cy="10827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CIA#27.jpg" descr="CIA#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5954" y="1100077"/>
            <a:ext cx="20952092" cy="111637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CIA#28.jpg" descr="CIA#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1348" y="1009871"/>
            <a:ext cx="22401304" cy="11696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CIA#29.jpg" descr="CIA#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7469" y="1767851"/>
            <a:ext cx="24878937" cy="83347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CIA#30.jpg" descr="CIA#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44437" y="2698101"/>
            <a:ext cx="25072875" cy="6229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