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6"/>
          </a:solidFill>
        </a:fill>
      </a:tcStyle>
    </a:wholeTbl>
    <a:band2H>
      <a:tcTxStyle b="def" i="def"/>
      <a:tcStyle>
        <a:tcBdr/>
        <a:fill>
          <a:solidFill>
            <a:srgbClr val="E6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CA"/>
          </a:solidFill>
        </a:fill>
      </a:tcStyle>
    </a:wholeTbl>
    <a:band2H>
      <a:tcTxStyle b="def" i="def"/>
      <a:tcStyle>
        <a:tcBdr/>
        <a:fill>
          <a:solidFill>
            <a:srgbClr val="E7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D6"/>
          </a:solidFill>
        </a:fill>
      </a:tcStyle>
    </a:wholeTbl>
    <a:band2H>
      <a:tcTxStyle b="def" i="def"/>
      <a:tcStyle>
        <a:tcBdr/>
        <a:fill>
          <a:solidFill>
            <a:srgbClr val="F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6" name="Shape 176"/>
          <p:cNvSpPr/>
          <p:nvPr>
            <p:ph type="sldImg"/>
          </p:nvPr>
        </p:nvSpPr>
        <p:spPr>
          <a:xfrm>
            <a:off x="1143000" y="685800"/>
            <a:ext cx="4572000" cy="3429000"/>
          </a:xfrm>
          <a:prstGeom prst="rect">
            <a:avLst/>
          </a:prstGeom>
        </p:spPr>
        <p:txBody>
          <a:bodyPr/>
          <a:lstStyle/>
          <a:p>
            <a:pPr/>
          </a:p>
        </p:txBody>
      </p:sp>
      <p:sp>
        <p:nvSpPr>
          <p:cNvPr id="177" name="Shape 17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06497" y="11839047"/>
            <a:ext cx="21971005" cy="636980"/>
          </a:xfrm>
          <a:prstGeom prst="rect">
            <a:avLst/>
          </a:prstGeom>
        </p:spPr>
        <p:txBody>
          <a:bodyPr lIns="45718" tIns="45718" rIns="45718" bIns="45718" numCol="1" spcCol="38100" anchor="b"/>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06496" y="2574991"/>
            <a:ext cx="21971005" cy="4648202"/>
          </a:xfrm>
          <a:prstGeom prst="rect">
            <a:avLst/>
          </a:prstGeom>
        </p:spPr>
        <p:txBody>
          <a:bodyPr anchor="b"/>
          <a:lstStyle>
            <a:lvl1pPr>
              <a:defRPr spc="-232" sz="11600"/>
            </a:lvl1pPr>
          </a:lstStyle>
          <a:p>
            <a:pPr/>
            <a:r>
              <a:t>Presentation Title</a:t>
            </a:r>
          </a:p>
        </p:txBody>
      </p:sp>
      <p:sp>
        <p:nvSpPr>
          <p:cNvPr id="13" name="Body Level One…"/>
          <p:cNvSpPr txBox="1"/>
          <p:nvPr>
            <p:ph type="body" sz="quarter" idx="21" hasCustomPrompt="1"/>
          </p:nvPr>
        </p:nvSpPr>
        <p:spPr>
          <a:xfrm>
            <a:off x="1206500" y="7196865"/>
            <a:ext cx="21971000" cy="1905002"/>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quarter" idx="1" hasCustomPrompt="1"/>
          </p:nvPr>
        </p:nvSpPr>
        <p:spPr>
          <a:xfrm>
            <a:off x="1206500" y="8262180"/>
            <a:ext cx="21971000" cy="934781"/>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vl2pPr marL="1308100" indent="-698500" algn="ctr" defTabSz="825500">
              <a:lnSpc>
                <a:spcPct val="100000"/>
              </a:lnSpc>
              <a:spcBef>
                <a:spcPts val="0"/>
              </a:spcBef>
              <a:defRPr b="1" sz="5500"/>
            </a:lvl2pPr>
            <a:lvl3pPr marL="1917700" indent="-698500" algn="ctr" defTabSz="825500">
              <a:lnSpc>
                <a:spcPct val="100000"/>
              </a:lnSpc>
              <a:spcBef>
                <a:spcPts val="0"/>
              </a:spcBef>
              <a:defRPr b="1" sz="5500"/>
            </a:lvl3pPr>
            <a:lvl4pPr marL="2527300" indent="-698500" algn="ctr" defTabSz="825500">
              <a:lnSpc>
                <a:spcPct val="100000"/>
              </a:lnSpc>
              <a:spcBef>
                <a:spcPts val="0"/>
              </a:spcBef>
              <a:defRPr b="1" sz="5500"/>
            </a:lvl4pPr>
            <a:lvl5pPr marL="3136900" indent="-698500" algn="ctr" defTabSz="825500">
              <a:lnSpc>
                <a:spcPct val="100000"/>
              </a:lnSpc>
              <a:spcBef>
                <a:spcPts val="0"/>
              </a:spcBef>
              <a:defRPr b="1" sz="5500"/>
            </a:lvl5pPr>
          </a:lstStyle>
          <a:p>
            <a:pPr/>
            <a:r>
              <a:t>Fact information</a:t>
            </a:r>
          </a:p>
          <a:p>
            <a:pPr lvl="1"/>
            <a:r>
              <a:t/>
            </a:r>
          </a:p>
          <a:p>
            <a:pPr lvl="2"/>
            <a:r>
              <a:t/>
            </a:r>
          </a:p>
          <a:p>
            <a:pPr lvl="3"/>
            <a:r>
              <a:t/>
            </a:r>
          </a:p>
          <a:p>
            <a:pPr lvl="4"/>
            <a:r>
              <a:t/>
            </a:r>
          </a:p>
        </p:txBody>
      </p:sp>
      <p:sp>
        <p:nvSpPr>
          <p:cNvPr id="107" name="Body Level One…"/>
          <p:cNvSpPr txBox="1"/>
          <p:nvPr>
            <p:ph type="body" idx="21" hasCustomPrompt="1"/>
          </p:nvPr>
        </p:nvSpPr>
        <p:spPr>
          <a:xfrm>
            <a:off x="1206500" y="935257"/>
            <a:ext cx="21971000" cy="7359065"/>
          </a:xfrm>
          <a:prstGeom prst="rect">
            <a:avLst/>
          </a:prstGeom>
        </p:spPr>
        <p:txBody>
          <a:bodyPr numCol="1" spcCol="38100" anchor="b"/>
          <a:lstStyle/>
          <a:p>
            <a:pPr lvl="4" marL="0" indent="1207008" algn="ctr" defTabSz="1072868">
              <a:lnSpc>
                <a:spcPct val="80000"/>
              </a:lnSpc>
              <a:spcBef>
                <a:spcPts val="0"/>
              </a:spcBef>
              <a:buSzTx/>
              <a:buNone/>
              <a:defRPr b="1" spc="-132" sz="11000"/>
            </a:pPr>
            <a:r>
              <a:t>100%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quarter" idx="1" hasCustomPrompt="1"/>
          </p:nvPr>
        </p:nvSpPr>
        <p:spPr>
          <a:xfrm>
            <a:off x="2480824" y="10675453"/>
            <a:ext cx="2014925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Attribution</a:t>
            </a:r>
          </a:p>
          <a:p>
            <a:pPr lvl="1"/>
            <a:r>
              <a:t/>
            </a:r>
          </a:p>
          <a:p>
            <a:pPr lvl="2"/>
            <a:r>
              <a:t/>
            </a:r>
          </a:p>
          <a:p>
            <a:pPr lvl="3"/>
            <a:r>
              <a:t/>
            </a:r>
          </a:p>
          <a:p>
            <a:pPr lvl="4"/>
            <a:r>
              <a:t/>
            </a:r>
          </a:p>
        </p:txBody>
      </p:sp>
      <p:sp>
        <p:nvSpPr>
          <p:cNvPr id="116" name="Body Level One…"/>
          <p:cNvSpPr txBox="1"/>
          <p:nvPr>
            <p:ph type="body" sz="half" idx="21" hasCustomPrompt="1"/>
          </p:nvPr>
        </p:nvSpPr>
        <p:spPr>
          <a:xfrm>
            <a:off x="1753923" y="4939860"/>
            <a:ext cx="20876154" cy="3836281"/>
          </a:xfrm>
          <a:prstGeom prst="rect">
            <a:avLst/>
          </a:prstGeom>
        </p:spPr>
        <p:txBody>
          <a:bodyPr numCol="1" spcCol="38100" anchor="ctr"/>
          <a:lstStyle/>
          <a:p>
            <a:pPr lvl="4" marL="0" indent="1409446" defTabSz="1511769">
              <a:spcBef>
                <a:spcPts val="0"/>
              </a:spcBef>
              <a:buSzTx/>
              <a:buNone/>
              <a:defRPr spc="-124" sz="5270">
                <a:latin typeface="Helvetica Neue Medium"/>
                <a:ea typeface="Helvetica Neue Medium"/>
                <a:cs typeface="Helvetica Neue Medium"/>
                <a:sym typeface="Helvetica Neue Medium"/>
              </a:defRPr>
            </a:pPr>
            <a:r>
              <a:t>“Notable Quote”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Close-up of wild plants growing between rocks"/>
          <p:cNvSpPr/>
          <p:nvPr>
            <p:ph type="pic" sz="quarter" idx="21"/>
          </p:nvPr>
        </p:nvSpPr>
        <p:spPr>
          <a:xfrm>
            <a:off x="15430500" y="7085409"/>
            <a:ext cx="8128000" cy="5410202"/>
          </a:xfrm>
          <a:prstGeom prst="rect">
            <a:avLst/>
          </a:prstGeom>
        </p:spPr>
        <p:txBody>
          <a:bodyPr lIns="91439" tIns="45719" rIns="91439" bIns="45719" numCol="1" spcCol="38100">
            <a:noAutofit/>
          </a:bodyPr>
          <a:lstStyle/>
          <a:p>
            <a:pPr/>
          </a:p>
        </p:txBody>
      </p:sp>
      <p:sp>
        <p:nvSpPr>
          <p:cNvPr id="12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numCol="1" spcCol="38100">
            <a:noAutofit/>
          </a:bodyPr>
          <a:lstStyle/>
          <a:p>
            <a:pPr/>
          </a:p>
        </p:txBody>
      </p:sp>
      <p:sp>
        <p:nvSpPr>
          <p:cNvPr id="126" name="Close-up of a wild plant growing between lava rocks"/>
          <p:cNvSpPr/>
          <p:nvPr>
            <p:ph type="pic" sz="quarter" idx="23"/>
          </p:nvPr>
        </p:nvSpPr>
        <p:spPr>
          <a:xfrm>
            <a:off x="15430500" y="1270000"/>
            <a:ext cx="8128000" cy="5410200"/>
          </a:xfrm>
          <a:prstGeom prst="rect">
            <a:avLst/>
          </a:prstGeom>
        </p:spPr>
        <p:txBody>
          <a:bodyPr lIns="91439" tIns="45719" rIns="91439" bIns="45719" numCol="1" spcCol="38100">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waterfall surrounded by a green rocky landscape"/>
          <p:cNvSpPr/>
          <p:nvPr>
            <p:ph type="pic" idx="21"/>
          </p:nvPr>
        </p:nvSpPr>
        <p:spPr>
          <a:xfrm>
            <a:off x="-1511300" y="-3721100"/>
            <a:ext cx="28511500" cy="19030242"/>
          </a:xfrm>
          <a:prstGeom prst="rect">
            <a:avLst/>
          </a:prstGeom>
        </p:spPr>
        <p:txBody>
          <a:bodyPr lIns="91439" tIns="45719" rIns="91439" bIns="45719" numCol="1" spcCol="38100">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49" name="Title Text"/>
          <p:cNvSpPr txBox="1"/>
          <p:nvPr>
            <p:ph type="title"/>
          </p:nvPr>
        </p:nvSpPr>
        <p:spPr>
          <a:xfrm>
            <a:off x="4387453" y="357186"/>
            <a:ext cx="15609094" cy="3036096"/>
          </a:xfrm>
          <a:prstGeom prst="rect">
            <a:avLst/>
          </a:prstGeom>
        </p:spPr>
        <p:txBody>
          <a:bodyPr lIns="71436" tIns="71436" rIns="71436" bIns="71436" anchor="ctr"/>
          <a:lstStyle>
            <a:lvl1pPr algn="ctr" defTabSz="821530">
              <a:lnSpc>
                <a:spcPct val="100000"/>
              </a:lnSpc>
              <a:defRPr b="0" spc="0" sz="11200">
                <a:latin typeface="Helvetica Neue Medium"/>
                <a:ea typeface="Helvetica Neue Medium"/>
                <a:cs typeface="Helvetica Neue Medium"/>
                <a:sym typeface="Helvetica Neue Medium"/>
              </a:defRPr>
            </a:lvl1pPr>
          </a:lstStyle>
          <a:p>
            <a:pPr/>
            <a:r>
              <a:t>Title Text</a:t>
            </a:r>
          </a:p>
        </p:txBody>
      </p:sp>
      <p:sp>
        <p:nvSpPr>
          <p:cNvPr id="150" name="Body Level One…"/>
          <p:cNvSpPr txBox="1"/>
          <p:nvPr>
            <p:ph type="body" idx="1"/>
          </p:nvPr>
        </p:nvSpPr>
        <p:spPr>
          <a:xfrm>
            <a:off x="4387453" y="3643312"/>
            <a:ext cx="15609094" cy="8840393"/>
          </a:xfrm>
          <a:prstGeom prst="rect">
            <a:avLst/>
          </a:prstGeom>
        </p:spPr>
        <p:txBody>
          <a:bodyPr lIns="71436" tIns="71436" rIns="71436" bIns="71436" numCol="1" spcCol="38100" anchor="ctr"/>
          <a:lstStyle>
            <a:lvl1pPr marL="611187" indent="-611187" defTabSz="821530">
              <a:lnSpc>
                <a:spcPct val="100000"/>
              </a:lnSpc>
              <a:spcBef>
                <a:spcPts val="5900"/>
              </a:spcBef>
              <a:buSzPct val="145000"/>
              <a:defRPr sz="4400"/>
            </a:lvl1pPr>
            <a:lvl2pPr marL="1055687" indent="-611187" defTabSz="821530">
              <a:lnSpc>
                <a:spcPct val="100000"/>
              </a:lnSpc>
              <a:spcBef>
                <a:spcPts val="5900"/>
              </a:spcBef>
              <a:buSzPct val="145000"/>
              <a:defRPr sz="4400"/>
            </a:lvl2pPr>
            <a:lvl3pPr marL="1500187" indent="-611187" defTabSz="821530">
              <a:lnSpc>
                <a:spcPct val="100000"/>
              </a:lnSpc>
              <a:spcBef>
                <a:spcPts val="5900"/>
              </a:spcBef>
              <a:buSzPct val="145000"/>
              <a:defRPr sz="4400"/>
            </a:lvl3pPr>
            <a:lvl4pPr marL="1944686" indent="-611187" defTabSz="821530">
              <a:lnSpc>
                <a:spcPct val="100000"/>
              </a:lnSpc>
              <a:spcBef>
                <a:spcPts val="5900"/>
              </a:spcBef>
              <a:buSzPct val="145000"/>
              <a:defRPr sz="4400"/>
            </a:lvl4pPr>
            <a:lvl5pPr marL="2389186" indent="-611186" defTabSz="821530">
              <a:lnSpc>
                <a:spcPct val="100000"/>
              </a:lnSpc>
              <a:spcBef>
                <a:spcPts val="5900"/>
              </a:spcBef>
              <a:buSzPct val="145000"/>
              <a:defRPr sz="4400"/>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54103" y="13073062"/>
            <a:ext cx="466268" cy="477670"/>
          </a:xfrm>
          <a:prstGeom prst="rect">
            <a:avLst/>
          </a:prstGeom>
        </p:spPr>
        <p:txBody>
          <a:bodyPr lIns="71436" tIns="71436" rIns="71436" bIns="71436" anchor="t"/>
          <a:lstStyle>
            <a:lvl1pPr defTabSz="821530">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58" name="Title Text"/>
          <p:cNvSpPr txBox="1"/>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b="0" spc="0" sz="11200">
                <a:latin typeface="Helvetica Neue Medium"/>
                <a:ea typeface="Helvetica Neue Medium"/>
                <a:cs typeface="Helvetica Neue Medium"/>
                <a:sym typeface="Helvetica Neue Medium"/>
              </a:defRPr>
            </a:lvl1pPr>
          </a:lstStyle>
          <a:p>
            <a:pPr/>
            <a:r>
              <a:t>Title Text</a:t>
            </a:r>
          </a:p>
        </p:txBody>
      </p:sp>
      <p:sp>
        <p:nvSpPr>
          <p:cNvPr id="159" name="Body Level One…"/>
          <p:cNvSpPr txBox="1"/>
          <p:nvPr>
            <p:ph type="body" sz="quarter" idx="1"/>
          </p:nvPr>
        </p:nvSpPr>
        <p:spPr>
          <a:xfrm>
            <a:off x="4833937" y="7072311"/>
            <a:ext cx="14716127" cy="1589486"/>
          </a:xfrm>
          <a:prstGeom prst="rect">
            <a:avLst/>
          </a:prstGeom>
        </p:spPr>
        <p:txBody>
          <a:bodyPr lIns="71436" tIns="71436" rIns="71436" bIns="71436" numCol="1" spcCol="38100"/>
          <a:lstStyle>
            <a:lvl1pPr marL="0" indent="0" algn="ctr" defTabSz="821530">
              <a:lnSpc>
                <a:spcPct val="100000"/>
              </a:lnSpc>
              <a:spcBef>
                <a:spcPts val="0"/>
              </a:spcBef>
              <a:buSzTx/>
              <a:buNone/>
              <a:defRPr sz="5200"/>
            </a:lvl1pPr>
            <a:lvl2pPr marL="0" indent="0" algn="ctr" defTabSz="821530">
              <a:lnSpc>
                <a:spcPct val="100000"/>
              </a:lnSpc>
              <a:spcBef>
                <a:spcPts val="0"/>
              </a:spcBef>
              <a:buSzTx/>
              <a:buNone/>
              <a:defRPr sz="5200"/>
            </a:lvl2pPr>
            <a:lvl3pPr marL="0" indent="0" algn="ctr" defTabSz="821530">
              <a:lnSpc>
                <a:spcPct val="100000"/>
              </a:lnSpc>
              <a:spcBef>
                <a:spcPts val="0"/>
              </a:spcBef>
              <a:buSzTx/>
              <a:buNone/>
              <a:defRPr sz="5200"/>
            </a:lvl3pPr>
            <a:lvl4pPr marL="0" indent="0" algn="ctr" defTabSz="821530">
              <a:lnSpc>
                <a:spcPct val="100000"/>
              </a:lnSpc>
              <a:spcBef>
                <a:spcPts val="0"/>
              </a:spcBef>
              <a:buSzTx/>
              <a:buNone/>
              <a:defRPr sz="5200"/>
            </a:lvl4pPr>
            <a:lvl5pPr marL="0" indent="0" algn="ctr" defTabSz="821530">
              <a:lnSpc>
                <a:spcPct val="100000"/>
              </a:lnSpc>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1954103" y="13073062"/>
            <a:ext cx="466268" cy="477670"/>
          </a:xfrm>
          <a:prstGeom prst="rect">
            <a:avLst/>
          </a:prstGeom>
        </p:spPr>
        <p:txBody>
          <a:bodyPr lIns="71436" tIns="71436" rIns="71436" bIns="71436" anchor="t"/>
          <a:lstStyle>
            <a:lvl1pPr defTabSz="821530">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67" name="Slide Title"/>
          <p:cNvSpPr txBox="1"/>
          <p:nvPr>
            <p:ph type="title" hasCustomPrompt="1"/>
          </p:nvPr>
        </p:nvSpPr>
        <p:spPr>
          <a:xfrm>
            <a:off x="1206500" y="952500"/>
            <a:ext cx="21971000" cy="1433164"/>
          </a:xfrm>
          <a:prstGeom prst="rect">
            <a:avLst/>
          </a:prstGeom>
        </p:spPr>
        <p:txBody>
          <a:bodyPr/>
          <a:lstStyle/>
          <a:p>
            <a:pPr/>
            <a:r>
              <a:t>Slide Title</a:t>
            </a:r>
          </a:p>
        </p:txBody>
      </p:sp>
      <p:sp>
        <p:nvSpPr>
          <p:cNvPr id="168" name="Body Level One…"/>
          <p:cNvSpPr txBox="1"/>
          <p:nvPr>
            <p:ph type="body" sz="quarter" idx="1" hasCustomPrompt="1"/>
          </p:nvPr>
        </p:nvSpPr>
        <p:spPr>
          <a:xfrm>
            <a:off x="1206500" y="2245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169" name="Body Level One…"/>
          <p:cNvSpPr txBox="1"/>
          <p:nvPr>
            <p:ph type="body" idx="21" hasCustomPrompt="1"/>
          </p:nvPr>
        </p:nvSpPr>
        <p:spPr>
          <a:xfrm>
            <a:off x="1206500" y="4248503"/>
            <a:ext cx="21971000" cy="8256014"/>
          </a:xfrm>
          <a:prstGeom prst="rect">
            <a:avLst/>
          </a:prstGeom>
        </p:spPr>
        <p:txBody>
          <a:bodyPr numCol="1" spcCol="38100"/>
          <a:lstStyle/>
          <a:p>
            <a:pPr/>
            <a:r>
              <a:t>Slide bullet text</a:t>
            </a:r>
          </a:p>
        </p:txBody>
      </p:sp>
      <p:sp>
        <p:nvSpPr>
          <p:cNvPr id="1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numCol="1" spcCol="38100">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Body Level One…"/>
          <p:cNvSpPr txBox="1"/>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24" name="Body Level One…"/>
          <p:cNvSpPr txBox="1"/>
          <p:nvPr>
            <p:ph type="body" sz="quarter" idx="22" hasCustomPrompt="1"/>
          </p:nvPr>
        </p:nvSpPr>
        <p:spPr>
          <a:xfrm>
            <a:off x="1206500" y="11609909"/>
            <a:ext cx="21971000" cy="1144689"/>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4"/>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7" cy="11209889"/>
          </a:xfrm>
          <a:prstGeom prst="rect">
            <a:avLst/>
          </a:prstGeom>
        </p:spPr>
        <p:txBody>
          <a:bodyPr lIns="91439" tIns="45719" rIns="91439" bIns="45719" numCol="1" spcCol="38100">
            <a:noAutofit/>
          </a:bodyPr>
          <a:lstStyle/>
          <a:p>
            <a:pPr/>
          </a:p>
        </p:txBody>
      </p:sp>
      <p:sp>
        <p:nvSpPr>
          <p:cNvPr id="35"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206500" y="952500"/>
            <a:ext cx="21971000" cy="1433164"/>
          </a:xfrm>
          <a:prstGeom prst="rect">
            <a:avLst/>
          </a:prstGeom>
        </p:spPr>
        <p:txBody>
          <a:bodyPr/>
          <a:lstStyle/>
          <a:p>
            <a:pPr/>
            <a:r>
              <a:t>Slide Title</a:t>
            </a:r>
          </a:p>
        </p:txBody>
      </p:sp>
      <p:sp>
        <p:nvSpPr>
          <p:cNvPr id="43" name="Body Level One…"/>
          <p:cNvSpPr txBox="1"/>
          <p:nvPr>
            <p:ph type="body" sz="quarter" idx="1" hasCustomPrompt="1"/>
          </p:nvPr>
        </p:nvSpPr>
        <p:spPr>
          <a:xfrm>
            <a:off x="1206500" y="2245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44" name="Body Level One…"/>
          <p:cNvSpPr txBox="1"/>
          <p:nvPr>
            <p:ph type="body" idx="21" hasCustomPrompt="1"/>
          </p:nvPr>
        </p:nvSpPr>
        <p:spPr>
          <a:xfrm>
            <a:off x="1206500" y="4248503"/>
            <a:ext cx="21971000" cy="8256014"/>
          </a:xfrm>
          <a:prstGeom prst="rect">
            <a:avLst/>
          </a:prstGeom>
        </p:spPr>
        <p:txBody>
          <a:bodyPr numCol="1" spcCol="38100"/>
          <a:lstStyle/>
          <a:p>
            <a:pPr/>
            <a:r>
              <a:t>Slide bullet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Body Level One…"/>
          <p:cNvSpPr txBox="1"/>
          <p:nvPr>
            <p:ph type="body" sz="quarter" idx="1" hasCustomPrompt="1"/>
          </p:nvPr>
        </p:nvSpPr>
        <p:spPr>
          <a:xfrm>
            <a:off x="1206500" y="2245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62" name="Body Level One…"/>
          <p:cNvSpPr txBox="1"/>
          <p:nvPr>
            <p:ph type="body" sz="half" idx="21" hasCustomPrompt="1"/>
          </p:nvPr>
        </p:nvSpPr>
        <p:spPr>
          <a:xfrm>
            <a:off x="1206500" y="4248503"/>
            <a:ext cx="9779000" cy="8256014"/>
          </a:xfrm>
          <a:prstGeom prst="rect">
            <a:avLst/>
          </a:prstGeom>
        </p:spPr>
        <p:txBody>
          <a:bodyPr numCol="1" spcCol="38100"/>
          <a:lstStyle/>
          <a:p>
            <a:pPr/>
            <a:r>
              <a:t>Slide bullet text</a:t>
            </a:r>
          </a:p>
        </p:txBody>
      </p:sp>
      <p:sp>
        <p:nvSpPr>
          <p:cNvPr id="63" name="Large rock formation under dark clouds with a dirt road in the foreground"/>
          <p:cNvSpPr/>
          <p:nvPr>
            <p:ph type="pic" idx="22"/>
          </p:nvPr>
        </p:nvSpPr>
        <p:spPr>
          <a:xfrm>
            <a:off x="6380200" y="1263847"/>
            <a:ext cx="22529802" cy="11193472"/>
          </a:xfrm>
          <a:prstGeom prst="rect">
            <a:avLst/>
          </a:prstGeom>
        </p:spPr>
        <p:txBody>
          <a:bodyPr lIns="91439" tIns="45719" rIns="91439" bIns="45719" numCol="1" spcCol="38100">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5"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50"/>
          </a:xfrm>
          <a:prstGeom prst="rect">
            <a:avLst/>
          </a:prstGeom>
        </p:spPr>
        <p:txBody>
          <a:bodyPr/>
          <a:lstStyle/>
          <a:p>
            <a:pPr/>
            <a:r>
              <a:t>Slide Title</a:t>
            </a:r>
          </a:p>
        </p:txBody>
      </p:sp>
      <p:sp>
        <p:nvSpPr>
          <p:cNvPr id="80" name="Body Level One…"/>
          <p:cNvSpPr txBox="1"/>
          <p:nvPr>
            <p:ph type="body" sz="quarter" idx="1" hasCustomPrompt="1"/>
          </p:nvPr>
        </p:nvSpPr>
        <p:spPr>
          <a:xfrm>
            <a:off x="1206500" y="2245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Body Level One…"/>
          <p:cNvSpPr txBox="1"/>
          <p:nvPr>
            <p:ph type="body" sz="quarter" idx="1" hasCustomPrompt="1"/>
          </p:nvPr>
        </p:nvSpPr>
        <p:spPr>
          <a:xfrm>
            <a:off x="1206500" y="2245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Agenda Subtitle</a:t>
            </a:r>
          </a:p>
          <a:p>
            <a:pPr lvl="1"/>
            <a:r>
              <a:t/>
            </a:r>
          </a:p>
          <a:p>
            <a:pPr lvl="2"/>
            <a:r>
              <a:t/>
            </a:r>
          </a:p>
          <a:p>
            <a:pPr lvl="3"/>
            <a:r>
              <a:t/>
            </a:r>
          </a:p>
          <a:p>
            <a:pPr lvl="4"/>
            <a:r>
              <a:t/>
            </a:r>
          </a:p>
        </p:txBody>
      </p:sp>
      <p:sp>
        <p:nvSpPr>
          <p:cNvPr id="90" name="Body Level One…"/>
          <p:cNvSpPr txBox="1"/>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pc="-99" sz="5500"/>
            </a:lvl1pPr>
          </a:lstStyle>
          <a:p>
            <a:pPr/>
            <a:r>
              <a:t>Agenda Topics</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Slide bullet text</a:t>
            </a:r>
          </a:p>
          <a:p>
            <a:pPr lvl="1"/>
            <a:r>
              <a:t/>
            </a:r>
          </a:p>
          <a:p>
            <a:pPr lvl="2"/>
            <a:r>
              <a:t/>
            </a:r>
          </a:p>
          <a:p>
            <a:pPr lvl="3"/>
            <a:r>
              <a:t/>
            </a:r>
          </a:p>
          <a:p>
            <a:pPr lvl="4"/>
            <a:r>
              <a:t/>
            </a:r>
          </a:p>
        </p:txBody>
      </p:sp>
      <p:sp>
        <p:nvSpPr>
          <p:cNvPr id="3" name="Title Text"/>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Club of Rome Published Book, 1972, Based on MIT Model"/>
          <p:cNvSpPr txBox="1"/>
          <p:nvPr>
            <p:ph type="title"/>
          </p:nvPr>
        </p:nvSpPr>
        <p:spPr>
          <a:xfrm>
            <a:off x="252596" y="67929"/>
            <a:ext cx="23878808" cy="13250807"/>
          </a:xfrm>
          <a:prstGeom prst="rect">
            <a:avLst/>
          </a:prstGeom>
        </p:spPr>
        <p:txBody>
          <a:bodyPr/>
          <a:lstStyle/>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algn="ctr" defTabSz="2292038">
              <a:defRPr b="0" spc="-200" sz="7000">
                <a:latin typeface="Arial"/>
                <a:ea typeface="Arial"/>
                <a:cs typeface="Arial"/>
                <a:sym typeface="Arial"/>
              </a:defRPr>
            </a:pPr>
            <a:r>
              <a:t>Club of Rome Published Book, 1972, Based on MIT Model</a:t>
            </a:r>
          </a:p>
        </p:txBody>
      </p:sp>
      <p:pic>
        <p:nvPicPr>
          <p:cNvPr id="180" name="limitstogrowth1.jpg" descr="limitstogrowth1.jpg"/>
          <p:cNvPicPr>
            <a:picLocks noChangeAspect="1"/>
          </p:cNvPicPr>
          <p:nvPr/>
        </p:nvPicPr>
        <p:blipFill>
          <a:blip r:embed="rId2">
            <a:extLst/>
          </a:blip>
          <a:stretch>
            <a:fillRect/>
          </a:stretch>
        </p:blipFill>
        <p:spPr>
          <a:xfrm>
            <a:off x="8041834" y="276462"/>
            <a:ext cx="8300333" cy="1158005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Double-click to edit"/>
          <p:cNvSpPr txBox="1"/>
          <p:nvPr>
            <p:ph type="title"/>
          </p:nvPr>
        </p:nvSpPr>
        <p:spPr>
          <a:xfrm>
            <a:off x="256895" y="357186"/>
            <a:ext cx="23870210" cy="13001628"/>
          </a:xfrm>
          <a:prstGeom prst="rect">
            <a:avLst/>
          </a:prstGeom>
        </p:spPr>
        <p:txBody>
          <a:bodyPr/>
          <a:lstStyle/>
          <a:p>
            <a:pPr defTabSz="665440">
              <a:defRPr sz="9000"/>
            </a:pPr>
          </a:p>
          <a:p>
            <a:pPr defTabSz="665440">
              <a:defRPr sz="9000"/>
            </a:pPr>
          </a:p>
          <a:p>
            <a:pPr defTabSz="665440">
              <a:defRPr sz="9000"/>
            </a:pPr>
          </a:p>
          <a:p>
            <a:pPr defTabSz="665440">
              <a:defRPr sz="9000"/>
            </a:pPr>
          </a:p>
          <a:p>
            <a:pPr defTabSz="665440">
              <a:defRPr sz="9000"/>
            </a:pPr>
          </a:p>
          <a:p>
            <a:pPr defTabSz="665440">
              <a:defRPr sz="9000"/>
            </a:pPr>
          </a:p>
          <a:p>
            <a:pPr defTabSz="665440">
              <a:defRPr sz="9000"/>
            </a:pPr>
          </a:p>
        </p:txBody>
      </p:sp>
      <p:pic>
        <p:nvPicPr>
          <p:cNvPr id="207" name="Maurice#2.jpg" descr="Maurice#2.jpg"/>
          <p:cNvPicPr>
            <a:picLocks noChangeAspect="1"/>
          </p:cNvPicPr>
          <p:nvPr/>
        </p:nvPicPr>
        <p:blipFill>
          <a:blip r:embed="rId2">
            <a:extLst/>
          </a:blip>
          <a:stretch>
            <a:fillRect/>
          </a:stretch>
        </p:blipFill>
        <p:spPr>
          <a:xfrm>
            <a:off x="578001" y="3864847"/>
            <a:ext cx="23227998" cy="3751106"/>
          </a:xfrm>
          <a:prstGeom prst="rect">
            <a:avLst/>
          </a:prstGeom>
          <a:ln w="12700">
            <a:miter lim="400000"/>
          </a:ln>
        </p:spPr>
      </p:pic>
      <p:pic>
        <p:nvPicPr>
          <p:cNvPr id="208" name="Line Line" descr="Line Line"/>
          <p:cNvPicPr>
            <a:picLocks noChangeAspect="1"/>
          </p:cNvPicPr>
          <p:nvPr/>
        </p:nvPicPr>
        <p:blipFill>
          <a:blip r:embed="rId3">
            <a:extLst/>
          </a:blip>
          <a:stretch>
            <a:fillRect/>
          </a:stretch>
        </p:blipFill>
        <p:spPr>
          <a:xfrm>
            <a:off x="2160571" y="6216586"/>
            <a:ext cx="8752297" cy="7620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Double-click to edit"/>
          <p:cNvSpPr txBox="1"/>
          <p:nvPr>
            <p:ph type="title"/>
          </p:nvPr>
        </p:nvSpPr>
        <p:spPr>
          <a:xfrm>
            <a:off x="272146" y="357186"/>
            <a:ext cx="23839708" cy="13259191"/>
          </a:xfrm>
          <a:prstGeom prst="rect">
            <a:avLst/>
          </a:prstGeom>
        </p:spPr>
        <p:txBody>
          <a:bodyPr/>
          <a:lstStyle/>
          <a:p>
            <a:pPr defTabSz="690085">
              <a:defRPr sz="9400"/>
            </a:pPr>
          </a:p>
          <a:p>
            <a:pPr defTabSz="690085">
              <a:defRPr sz="9400"/>
            </a:pPr>
          </a:p>
          <a:p>
            <a:pPr defTabSz="690085">
              <a:defRPr sz="9400"/>
            </a:pPr>
          </a:p>
          <a:p>
            <a:pPr defTabSz="690085">
              <a:defRPr sz="9400"/>
            </a:pPr>
          </a:p>
          <a:p>
            <a:pPr defTabSz="690085">
              <a:defRPr sz="9400"/>
            </a:pPr>
          </a:p>
          <a:p>
            <a:pPr defTabSz="690085">
              <a:defRPr sz="9400"/>
            </a:pPr>
          </a:p>
          <a:p>
            <a:pPr defTabSz="690085">
              <a:defRPr sz="9400"/>
            </a:pPr>
          </a:p>
        </p:txBody>
      </p:sp>
      <p:pic>
        <p:nvPicPr>
          <p:cNvPr id="211" name="Maurice#3.jpg" descr="Maurice#3.jpg"/>
          <p:cNvPicPr>
            <a:picLocks noChangeAspect="1"/>
          </p:cNvPicPr>
          <p:nvPr/>
        </p:nvPicPr>
        <p:blipFill>
          <a:blip r:embed="rId2">
            <a:extLst/>
          </a:blip>
          <a:stretch>
            <a:fillRect/>
          </a:stretch>
        </p:blipFill>
        <p:spPr>
          <a:xfrm>
            <a:off x="1797835" y="3540192"/>
            <a:ext cx="20788330" cy="488980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lide Title"/>
          <p:cNvSpPr txBox="1"/>
          <p:nvPr>
            <p:ph type="title"/>
          </p:nvPr>
        </p:nvSpPr>
        <p:spPr>
          <a:xfrm>
            <a:off x="183264" y="35742"/>
            <a:ext cx="24017472" cy="13298993"/>
          </a:xfrm>
          <a:prstGeom prst="rect">
            <a:avLst/>
          </a:prstGeom>
        </p:spPr>
        <p:txBody>
          <a:bodyPr/>
          <a:lstStyle/>
          <a:p>
            <a:pPr/>
          </a:p>
          <a:p>
            <a:pPr/>
          </a:p>
          <a:p>
            <a:pPr/>
          </a:p>
          <a:p>
            <a:pPr/>
          </a:p>
          <a:p>
            <a:pPr/>
          </a:p>
          <a:p>
            <a:pPr/>
          </a:p>
          <a:p>
            <a:pPr/>
          </a:p>
          <a:p>
            <a:pPr/>
          </a:p>
        </p:txBody>
      </p:sp>
      <p:pic>
        <p:nvPicPr>
          <p:cNvPr id="214" name="ClubofRome#1.jpg" descr="ClubofRome#1.jpg"/>
          <p:cNvPicPr>
            <a:picLocks noChangeAspect="1"/>
          </p:cNvPicPr>
          <p:nvPr/>
        </p:nvPicPr>
        <p:blipFill>
          <a:blip r:embed="rId2">
            <a:extLst/>
          </a:blip>
          <a:stretch>
            <a:fillRect/>
          </a:stretch>
        </p:blipFill>
        <p:spPr>
          <a:xfrm>
            <a:off x="-768720" y="738246"/>
            <a:ext cx="25921439" cy="1041899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lide Title"/>
          <p:cNvSpPr txBox="1"/>
          <p:nvPr>
            <p:ph type="title"/>
          </p:nvPr>
        </p:nvSpPr>
        <p:spPr>
          <a:xfrm>
            <a:off x="159029" y="273678"/>
            <a:ext cx="23934108" cy="13136003"/>
          </a:xfrm>
          <a:prstGeom prst="rect">
            <a:avLst/>
          </a:prstGeom>
        </p:spPr>
        <p:txBody>
          <a:bodyPr/>
          <a:lstStyle/>
          <a:p>
            <a:pPr/>
          </a:p>
          <a:p>
            <a:pPr/>
          </a:p>
          <a:p>
            <a:pPr/>
          </a:p>
          <a:p>
            <a:pPr/>
          </a:p>
          <a:p>
            <a:pPr/>
          </a:p>
        </p:txBody>
      </p:sp>
      <p:pic>
        <p:nvPicPr>
          <p:cNvPr id="217" name="clubofrome#9.jpg" descr="clubofrome#9.jpg"/>
          <p:cNvPicPr>
            <a:picLocks noChangeAspect="1"/>
          </p:cNvPicPr>
          <p:nvPr/>
        </p:nvPicPr>
        <p:blipFill>
          <a:blip r:embed="rId2">
            <a:extLst/>
          </a:blip>
          <a:stretch>
            <a:fillRect/>
          </a:stretch>
        </p:blipFill>
        <p:spPr>
          <a:xfrm>
            <a:off x="5708875" y="905205"/>
            <a:ext cx="12834418" cy="1097846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lide Title"/>
          <p:cNvSpPr txBox="1"/>
          <p:nvPr>
            <p:ph type="title"/>
          </p:nvPr>
        </p:nvSpPr>
        <p:spPr>
          <a:xfrm>
            <a:off x="315190" y="214078"/>
            <a:ext cx="23753620" cy="13041595"/>
          </a:xfrm>
          <a:prstGeom prst="rect">
            <a:avLst/>
          </a:prstGeom>
        </p:spPr>
        <p:txBody>
          <a:bodyPr/>
          <a:lstStyle/>
          <a:p>
            <a:pPr/>
          </a:p>
          <a:p>
            <a:pPr/>
          </a:p>
          <a:p>
            <a:pPr/>
          </a:p>
          <a:p>
            <a:pPr/>
          </a:p>
          <a:p>
            <a:pPr/>
          </a:p>
          <a:p>
            <a:pPr/>
          </a:p>
          <a:p>
            <a:pPr/>
          </a:p>
          <a:p>
            <a:pPr/>
          </a:p>
        </p:txBody>
      </p:sp>
      <p:pic>
        <p:nvPicPr>
          <p:cNvPr id="220" name="clubofrome#8.jpg" descr="clubofrome#8.jpg"/>
          <p:cNvPicPr>
            <a:picLocks noChangeAspect="1"/>
          </p:cNvPicPr>
          <p:nvPr/>
        </p:nvPicPr>
        <p:blipFill>
          <a:blip r:embed="rId2">
            <a:extLst/>
          </a:blip>
          <a:stretch>
            <a:fillRect/>
          </a:stretch>
        </p:blipFill>
        <p:spPr>
          <a:xfrm>
            <a:off x="4320144" y="1668478"/>
            <a:ext cx="15414781" cy="1013279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President George HW Bush  news conference in  Rio de Janeiro, Brazil  June 13, 1992:…"/>
          <p:cNvSpPr txBox="1"/>
          <p:nvPr>
            <p:ph type="title"/>
          </p:nvPr>
        </p:nvSpPr>
        <p:spPr>
          <a:xfrm>
            <a:off x="218033" y="357186"/>
            <a:ext cx="23947934" cy="13140409"/>
          </a:xfrm>
          <a:prstGeom prst="rect">
            <a:avLst/>
          </a:prstGeom>
        </p:spPr>
        <p:txBody>
          <a:bodyPr/>
          <a:lstStyle/>
          <a:p>
            <a:pPr defTabSz="370331">
              <a:defRPr sz="6800">
                <a:solidFill>
                  <a:srgbClr val="FFD479"/>
                </a:solidFill>
                <a:latin typeface="Arial Narrow"/>
                <a:ea typeface="Arial Narrow"/>
                <a:cs typeface="Arial Narrow"/>
                <a:sym typeface="Arial Narrow"/>
              </a:defRPr>
            </a:pPr>
            <a:r>
              <a:t>President George HW Bush </a:t>
            </a:r>
            <a:br/>
            <a:r>
              <a:t>news conference in </a:t>
            </a:r>
            <a:br/>
            <a:r>
              <a:t>Rio de Janeiro, Brazil </a:t>
            </a:r>
            <a:br/>
            <a:r>
              <a:t>June 13, 1992:</a:t>
            </a:r>
          </a:p>
          <a:p>
            <a:pPr defTabSz="370331">
              <a:defRPr b="1" i="1" sz="6800">
                <a:latin typeface="Arial Narrow"/>
                <a:ea typeface="Arial Narrow"/>
                <a:cs typeface="Arial Narrow"/>
                <a:sym typeface="Arial Narrow"/>
              </a:defRPr>
            </a:pPr>
          </a:p>
          <a:p>
            <a:pPr defTabSz="370331">
              <a:defRPr sz="6800">
                <a:latin typeface="Arial Narrow"/>
                <a:ea typeface="Arial Narrow"/>
                <a:cs typeface="Arial Narrow"/>
                <a:sym typeface="Arial Narrow"/>
              </a:defRPr>
            </a:pPr>
            <a:r>
              <a:t>“We've signed a climate convention. We've asked others to join us in presenting action plans for the implementation of the climate convention…Let me be clear on one fundamental point. The United States fully intends to be the world's preeminent leader in protecting the global environment.”</a:t>
            </a:r>
          </a:p>
          <a:p>
            <a:pPr defTabSz="370331">
              <a:defRPr b="1" i="1" sz="6000">
                <a:latin typeface="Arial Narrow"/>
                <a:ea typeface="Arial Narrow"/>
                <a:cs typeface="Arial Narrow"/>
                <a:sym typeface="Arial Narrow"/>
              </a:defRPr>
            </a:pPr>
          </a:p>
          <a:p>
            <a:pPr defTabSz="370331">
              <a:defRPr b="1" i="1" sz="6000">
                <a:latin typeface="Arial Narrow"/>
                <a:ea typeface="Arial Narrow"/>
                <a:cs typeface="Arial Narrow"/>
                <a:sym typeface="Arial Narrow"/>
              </a:defRPr>
            </a:pPr>
          </a:p>
        </p:txBody>
      </p:sp>
      <p:pic>
        <p:nvPicPr>
          <p:cNvPr id="223" name="George H Bush 1992.jpg" descr="George H Bush 1992.jpg"/>
          <p:cNvPicPr>
            <a:picLocks noChangeAspect="1"/>
          </p:cNvPicPr>
          <p:nvPr/>
        </p:nvPicPr>
        <p:blipFill>
          <a:blip r:embed="rId2">
            <a:extLst/>
          </a:blip>
          <a:stretch>
            <a:fillRect/>
          </a:stretch>
        </p:blipFill>
        <p:spPr>
          <a:xfrm>
            <a:off x="-64024" y="-32412"/>
            <a:ext cx="7277507" cy="489942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he Aquarian Conspiracy  By Marilyn Ferguson…"/>
          <p:cNvSpPr txBox="1"/>
          <p:nvPr>
            <p:ph type="title"/>
          </p:nvPr>
        </p:nvSpPr>
        <p:spPr>
          <a:xfrm>
            <a:off x="358614" y="357186"/>
            <a:ext cx="23666772" cy="13164499"/>
          </a:xfrm>
          <a:prstGeom prst="rect">
            <a:avLst/>
          </a:prstGeom>
        </p:spPr>
        <p:txBody>
          <a:bodyPr/>
          <a:lstStyle/>
          <a:p>
            <a:pPr>
              <a:defRPr i="1" sz="7500">
                <a:latin typeface="Arial"/>
                <a:ea typeface="Arial"/>
                <a:cs typeface="Arial"/>
                <a:sym typeface="Arial"/>
              </a:defRPr>
            </a:pPr>
            <a:r>
              <a:t>The Aquarian Conspiracy </a:t>
            </a:r>
            <a:br/>
            <a:r>
              <a:rPr i="0"/>
              <a:t>By Marilyn Ferguson </a:t>
            </a:r>
          </a:p>
          <a:p>
            <a:pPr>
              <a:defRPr sz="7500">
                <a:latin typeface="Arial"/>
                <a:ea typeface="Arial"/>
                <a:cs typeface="Arial"/>
                <a:sym typeface="Arial"/>
              </a:defRPr>
            </a:pPr>
          </a:p>
          <a:p>
            <a:pPr>
              <a:defRPr sz="7500">
                <a:latin typeface="Arial"/>
                <a:ea typeface="Arial"/>
                <a:cs typeface="Arial"/>
                <a:sym typeface="Arial"/>
              </a:defRPr>
            </a:pPr>
            <a:r>
              <a:t>…there are legions of conspirators…Of the Aquarian conspirators surveyed, more were involved in education than any other single category of work…A major ambition of the curriculum is autonomy. This is based on the belief that if our children are to be free, they must be free even from us—from our limiting beliefs…One veteran bureaucrat at the National Institute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of Mental Health said, “There are a lot of us in the woodwork.” He was referring to a loose coalition of conspirators in agencies and on Congressional staffs. Within the Department of Health, Education and Welfare, innovators have created informal rap gr"/>
          <p:cNvSpPr txBox="1"/>
          <p:nvPr>
            <p:ph type="title"/>
          </p:nvPr>
        </p:nvSpPr>
        <p:spPr>
          <a:xfrm>
            <a:off x="351211" y="357187"/>
            <a:ext cx="23681578" cy="13107732"/>
          </a:xfrm>
          <a:prstGeom prst="rect">
            <a:avLst/>
          </a:prstGeom>
        </p:spPr>
        <p:txBody>
          <a:bodyPr/>
          <a:lstStyle>
            <a:lvl1pPr>
              <a:defRPr sz="7500">
                <a:latin typeface="Arial"/>
                <a:ea typeface="Arial"/>
                <a:cs typeface="Arial"/>
                <a:sym typeface="Arial"/>
              </a:defRPr>
            </a:lvl1pPr>
          </a:lstStyle>
          <a:p>
            <a:pPr/>
            <a:r>
              <a:t>of Mental Health said, “There are a lot of us in the woodwork.” He was referring to a loose coalition of conspirators in agencies and on Congressional staffs. Within the Department of Health, Education and Welfare, innovators have created informal rap groups to share their strategies for slipping new ideas into a resistant system and to give each other moral support. Concepts that might otherwise appear “far out” can be given legitimacy by a single federally funded program.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he grant-making apparatus of government determines fashion in some re-search fields. This aura of legitimacy is fostered here and there by conspirator-bureaucrats."/>
          <p:cNvSpPr txBox="1"/>
          <p:nvPr>
            <p:ph type="title"/>
          </p:nvPr>
        </p:nvSpPr>
        <p:spPr>
          <a:xfrm>
            <a:off x="201479" y="357186"/>
            <a:ext cx="23981042" cy="13102064"/>
          </a:xfrm>
          <a:prstGeom prst="rect">
            <a:avLst/>
          </a:prstGeom>
        </p:spPr>
        <p:txBody>
          <a:bodyPr/>
          <a:lstStyle>
            <a:lvl1pPr>
              <a:defRPr sz="7500">
                <a:latin typeface="Arial"/>
                <a:ea typeface="Arial"/>
                <a:cs typeface="Arial"/>
                <a:sym typeface="Arial"/>
              </a:defRPr>
            </a:lvl1pPr>
          </a:lstStyle>
          <a:p>
            <a:pPr/>
            <a:r>
              <a:t>The grant-making apparatus of government determines fashion in some re-search fields. This aura of legitimacy is fostered here and there by conspirator-bureaucrats.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The Secret Constitution and the Need  for Constitutional Change (1987) by Arthur S. Miller…"/>
          <p:cNvSpPr txBox="1"/>
          <p:nvPr>
            <p:ph type="body" idx="1"/>
          </p:nvPr>
        </p:nvSpPr>
        <p:spPr>
          <a:xfrm>
            <a:off x="199321" y="245116"/>
            <a:ext cx="23985358" cy="13225768"/>
          </a:xfrm>
          <a:prstGeom prst="rect">
            <a:avLst/>
          </a:prstGeom>
        </p:spPr>
        <p:txBody>
          <a:bodyPr/>
          <a:lstStyle/>
          <a:p>
            <a:pPr defTabSz="714732">
              <a:defRPr sz="4500"/>
            </a:pPr>
          </a:p>
          <a:p>
            <a:pPr defTabSz="714732">
              <a:defRPr i="1" sz="6500">
                <a:latin typeface="Arial"/>
                <a:ea typeface="Arial"/>
                <a:cs typeface="Arial"/>
                <a:sym typeface="Arial"/>
              </a:defRPr>
            </a:pPr>
            <a:r>
              <a:t>The Secret Constitution and the Need </a:t>
            </a:r>
            <a:br/>
            <a:r>
              <a:t>for Constitutional Change (1987)</a:t>
            </a:r>
            <a:br/>
            <a:r>
              <a:rPr i="0"/>
              <a:t>by Arthur S. Miller</a:t>
            </a:r>
          </a:p>
          <a:p>
            <a:pPr defTabSz="714732">
              <a:defRPr sz="6500">
                <a:latin typeface="Arial"/>
                <a:ea typeface="Arial"/>
                <a:cs typeface="Arial"/>
                <a:sym typeface="Arial"/>
              </a:defRPr>
            </a:pPr>
          </a:p>
          <a:p>
            <a:pPr defTabSz="714732">
              <a:defRPr sz="6500">
                <a:latin typeface="Arial"/>
                <a:ea typeface="Arial"/>
                <a:cs typeface="Arial"/>
                <a:sym typeface="Arial"/>
              </a:defRPr>
            </a:pPr>
            <a:r>
              <a:t>…a pervasive system of thought control exists in the United States…The citizenry is indoctrinated by employment of the </a:t>
            </a:r>
            <a:r>
              <a:rPr>
                <a:solidFill>
                  <a:srgbClr val="FFD479"/>
                </a:solidFill>
              </a:rPr>
              <a:t>mass media </a:t>
            </a:r>
            <a:r>
              <a:t>and the system of </a:t>
            </a:r>
            <a:r>
              <a:rPr>
                <a:solidFill>
                  <a:srgbClr val="FFD479"/>
                </a:solidFill>
              </a:rPr>
              <a:t>public education</a:t>
            </a:r>
            <a:r>
              <a:t>…People are told what to think about…The old order is crumbling…</a:t>
            </a:r>
            <a:r>
              <a:rPr>
                <a:solidFill>
                  <a:srgbClr val="FFD479"/>
                </a:solidFill>
              </a:rPr>
              <a:t>Nationalism </a:t>
            </a:r>
            <a:r>
              <a:t>should be seen as a dangerous social disease…A new vision is required to plan and manage the future, a </a:t>
            </a:r>
            <a:r>
              <a:rPr>
                <a:solidFill>
                  <a:srgbClr val="FFD479"/>
                </a:solidFill>
              </a:rPr>
              <a:t>global vision </a:t>
            </a:r>
            <a:r>
              <a:t>that will transcend national boundaries and eliminate the poison of nationalistic “solutions.”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Back Cover"/>
          <p:cNvSpPr txBox="1"/>
          <p:nvPr>
            <p:ph type="title"/>
          </p:nvPr>
        </p:nvSpPr>
        <p:spPr>
          <a:xfrm>
            <a:off x="290679" y="315395"/>
            <a:ext cx="23802642" cy="13085211"/>
          </a:xfrm>
          <a:prstGeom prst="rect">
            <a:avLst/>
          </a:prstGeom>
        </p:spPr>
        <p:txBody>
          <a:bodyPr/>
          <a:lstStyle/>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b="0" spc="-141" sz="7000">
                <a:latin typeface="Arial"/>
                <a:ea typeface="Arial"/>
                <a:cs typeface="Arial"/>
                <a:sym typeface="Arial"/>
              </a:defRPr>
            </a:pPr>
          </a:p>
          <a:p>
            <a:pPr defTabSz="2292038">
              <a:defRPr b="0" spc="-200" sz="7000">
                <a:latin typeface="Arial"/>
                <a:ea typeface="Arial"/>
                <a:cs typeface="Arial"/>
                <a:sym typeface="Arial"/>
              </a:defRPr>
            </a:pPr>
            <a:r>
              <a:t>Back Cover</a:t>
            </a:r>
          </a:p>
        </p:txBody>
      </p:sp>
      <p:pic>
        <p:nvPicPr>
          <p:cNvPr id="183" name="limitofgrowth2.jpg" descr="limitofgrowth2.jpg"/>
          <p:cNvPicPr>
            <a:picLocks noChangeAspect="1"/>
          </p:cNvPicPr>
          <p:nvPr/>
        </p:nvPicPr>
        <p:blipFill>
          <a:blip r:embed="rId2">
            <a:extLst/>
          </a:blip>
          <a:stretch>
            <a:fillRect/>
          </a:stretch>
        </p:blipFill>
        <p:spPr>
          <a:xfrm>
            <a:off x="8529129" y="-61824"/>
            <a:ext cx="6896380" cy="1438327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lide Title"/>
          <p:cNvSpPr txBox="1"/>
          <p:nvPr>
            <p:ph type="title"/>
          </p:nvPr>
        </p:nvSpPr>
        <p:spPr>
          <a:xfrm>
            <a:off x="111125" y="333166"/>
            <a:ext cx="24161750" cy="13049667"/>
          </a:xfrm>
          <a:prstGeom prst="rect">
            <a:avLst/>
          </a:prstGeom>
        </p:spPr>
        <p:txBody>
          <a:bodyPr/>
          <a:lstStyle/>
          <a:p>
            <a:pPr/>
          </a:p>
          <a:p>
            <a:pPr/>
          </a:p>
        </p:txBody>
      </p:sp>
      <p:pic>
        <p:nvPicPr>
          <p:cNvPr id="234" name="A Treatise on the Seventh Ray.jpg" descr="A Treatise on the Seventh Ray.jpg"/>
          <p:cNvPicPr>
            <a:picLocks noChangeAspect="1"/>
          </p:cNvPicPr>
          <p:nvPr/>
        </p:nvPicPr>
        <p:blipFill>
          <a:blip r:embed="rId2">
            <a:extLst/>
          </a:blip>
          <a:stretch>
            <a:fillRect/>
          </a:stretch>
        </p:blipFill>
        <p:spPr>
          <a:xfrm>
            <a:off x="6268344" y="132406"/>
            <a:ext cx="11847312" cy="1345118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Alice Bailey"/>
          <p:cNvSpPr txBox="1"/>
          <p:nvPr>
            <p:ph type="title"/>
          </p:nvPr>
        </p:nvSpPr>
        <p:spPr>
          <a:xfrm>
            <a:off x="244858" y="231518"/>
            <a:ext cx="23894284" cy="13252965"/>
          </a:xfrm>
          <a:prstGeom prst="rect">
            <a:avLst/>
          </a:prstGeom>
        </p:spPr>
        <p:txBody>
          <a:bodyPr/>
          <a:lstStyle/>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algn="ctr" defTabSz="1999437">
              <a:defRPr b="0" spc="-200" sz="6900">
                <a:latin typeface="Arial"/>
                <a:ea typeface="Arial"/>
                <a:cs typeface="Arial"/>
                <a:sym typeface="Arial"/>
              </a:defRPr>
            </a:pPr>
            <a:r>
              <a:t>Alice Bailey</a:t>
            </a:r>
          </a:p>
        </p:txBody>
      </p:sp>
      <p:pic>
        <p:nvPicPr>
          <p:cNvPr id="237" name="alicebailey3.jpg" descr="alicebailey3.jpg"/>
          <p:cNvPicPr>
            <a:picLocks noChangeAspect="1"/>
          </p:cNvPicPr>
          <p:nvPr/>
        </p:nvPicPr>
        <p:blipFill>
          <a:blip r:embed="rId2">
            <a:extLst/>
          </a:blip>
          <a:stretch>
            <a:fillRect/>
          </a:stretch>
        </p:blipFill>
        <p:spPr>
          <a:xfrm>
            <a:off x="1106175" y="3620718"/>
            <a:ext cx="22171650" cy="441396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lide Title"/>
          <p:cNvSpPr txBox="1"/>
          <p:nvPr>
            <p:ph type="title"/>
          </p:nvPr>
        </p:nvSpPr>
        <p:spPr>
          <a:xfrm>
            <a:off x="111125" y="333166"/>
            <a:ext cx="24161750" cy="13049667"/>
          </a:xfrm>
          <a:prstGeom prst="rect">
            <a:avLst/>
          </a:prstGeom>
        </p:spPr>
        <p:txBody>
          <a:bodyPr/>
          <a:lstStyle/>
          <a:p>
            <a:pPr/>
          </a:p>
          <a:p>
            <a:pPr/>
          </a:p>
        </p:txBody>
      </p:sp>
      <p:pic>
        <p:nvPicPr>
          <p:cNvPr id="240" name="A Treatise on the Seventh Ray.jpg" descr="A Treatise on the Seventh Ray.jpg"/>
          <p:cNvPicPr>
            <a:picLocks noChangeAspect="1"/>
          </p:cNvPicPr>
          <p:nvPr/>
        </p:nvPicPr>
        <p:blipFill>
          <a:blip r:embed="rId2">
            <a:extLst/>
          </a:blip>
          <a:stretch>
            <a:fillRect/>
          </a:stretch>
        </p:blipFill>
        <p:spPr>
          <a:xfrm>
            <a:off x="6268344" y="132406"/>
            <a:ext cx="11847312" cy="1345118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Big Business Religion/Spirituality Government"/>
          <p:cNvSpPr txBox="1"/>
          <p:nvPr>
            <p:ph type="title"/>
          </p:nvPr>
        </p:nvSpPr>
        <p:spPr>
          <a:xfrm>
            <a:off x="279228" y="161314"/>
            <a:ext cx="23825544" cy="13393372"/>
          </a:xfrm>
          <a:prstGeom prst="rect">
            <a:avLst/>
          </a:prstGeom>
        </p:spPr>
        <p:txBody>
          <a:bodyPr/>
          <a:lstStyle/>
          <a:p>
            <a:pPr/>
          </a:p>
          <a:p>
            <a:pPr/>
          </a:p>
          <a:p>
            <a:pPr/>
          </a:p>
          <a:p>
            <a:pPr/>
          </a:p>
          <a:p>
            <a:pPr/>
          </a:p>
          <a:p>
            <a:pPr/>
          </a:p>
          <a:p>
            <a:pPr/>
          </a:p>
          <a:p>
            <a:pPr algn="ctr">
              <a:defRPr b="0" spc="-200">
                <a:latin typeface="Arial"/>
                <a:ea typeface="Arial"/>
                <a:cs typeface="Arial"/>
                <a:sym typeface="Arial"/>
              </a:defRPr>
            </a:pPr>
            <a:r>
              <a:t>Big Business</a:t>
            </a:r>
            <a:br/>
            <a:r>
              <a:t>Religion/Spirituality</a:t>
            </a:r>
            <a:br/>
            <a:r>
              <a:t>Government </a:t>
            </a:r>
          </a:p>
        </p:txBody>
      </p:sp>
      <p:pic>
        <p:nvPicPr>
          <p:cNvPr id="243" name="alicebailey1.jpg" descr="alicebailey1.jpg"/>
          <p:cNvPicPr>
            <a:picLocks noChangeAspect="1"/>
          </p:cNvPicPr>
          <p:nvPr/>
        </p:nvPicPr>
        <p:blipFill>
          <a:blip r:embed="rId2">
            <a:extLst/>
          </a:blip>
          <a:stretch>
            <a:fillRect/>
          </a:stretch>
        </p:blipFill>
        <p:spPr>
          <a:xfrm>
            <a:off x="2908249" y="3177177"/>
            <a:ext cx="18567503" cy="2194343"/>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lide Title"/>
          <p:cNvSpPr txBox="1"/>
          <p:nvPr>
            <p:ph type="title"/>
          </p:nvPr>
        </p:nvSpPr>
        <p:spPr>
          <a:xfrm>
            <a:off x="235542" y="133870"/>
            <a:ext cx="23912916" cy="13448260"/>
          </a:xfrm>
          <a:prstGeom prst="rect">
            <a:avLst/>
          </a:prstGeom>
        </p:spPr>
        <p:txBody>
          <a:bodyPr/>
          <a:lstStyle/>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a:p>
            <a:pPr defTabSz="1999437">
              <a:defRPr spc="-139" sz="6900"/>
            </a:pPr>
          </a:p>
        </p:txBody>
      </p:sp>
      <p:pic>
        <p:nvPicPr>
          <p:cNvPr id="246" name="IA#31.jpg" descr="IA#31.jpg"/>
          <p:cNvPicPr>
            <a:picLocks noChangeAspect="1"/>
          </p:cNvPicPr>
          <p:nvPr/>
        </p:nvPicPr>
        <p:blipFill>
          <a:blip r:embed="rId2">
            <a:extLst/>
          </a:blip>
          <a:stretch>
            <a:fillRect/>
          </a:stretch>
        </p:blipFill>
        <p:spPr>
          <a:xfrm>
            <a:off x="6236339" y="947603"/>
            <a:ext cx="11911322" cy="1023593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lide Title"/>
          <p:cNvSpPr txBox="1"/>
          <p:nvPr>
            <p:ph type="title"/>
          </p:nvPr>
        </p:nvSpPr>
        <p:spPr>
          <a:xfrm>
            <a:off x="292768" y="101741"/>
            <a:ext cx="22884732" cy="13312797"/>
          </a:xfrm>
          <a:prstGeom prst="rect">
            <a:avLst/>
          </a:prstGeom>
        </p:spPr>
        <p:txBody>
          <a:bodyPr/>
          <a:lstStyle/>
          <a:p>
            <a:pPr/>
          </a:p>
          <a:p>
            <a:pPr/>
          </a:p>
          <a:p>
            <a:pPr/>
          </a:p>
          <a:p>
            <a:pPr/>
          </a:p>
          <a:p>
            <a:pPr/>
          </a:p>
        </p:txBody>
      </p:sp>
      <p:pic>
        <p:nvPicPr>
          <p:cNvPr id="249" name="IA#32.jpg" descr="IA#32.jpg"/>
          <p:cNvPicPr>
            <a:picLocks noChangeAspect="1"/>
          </p:cNvPicPr>
          <p:nvPr/>
        </p:nvPicPr>
        <p:blipFill>
          <a:blip r:embed="rId2">
            <a:extLst/>
          </a:blip>
          <a:stretch>
            <a:fillRect/>
          </a:stretch>
        </p:blipFill>
        <p:spPr>
          <a:xfrm>
            <a:off x="183070" y="4818017"/>
            <a:ext cx="24017860" cy="2813733"/>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lide Title"/>
          <p:cNvSpPr txBox="1"/>
          <p:nvPr>
            <p:ph type="title"/>
          </p:nvPr>
        </p:nvSpPr>
        <p:spPr>
          <a:xfrm>
            <a:off x="274681" y="297939"/>
            <a:ext cx="22902820" cy="13120122"/>
          </a:xfrm>
          <a:prstGeom prst="rect">
            <a:avLst/>
          </a:prstGeom>
        </p:spPr>
        <p:txBody>
          <a:bodyPr/>
          <a:lstStyle/>
          <a:p>
            <a:pPr/>
          </a:p>
          <a:p>
            <a:pPr/>
          </a:p>
          <a:p>
            <a:pPr/>
          </a:p>
          <a:p>
            <a:pPr/>
          </a:p>
          <a:p>
            <a:pPr/>
          </a:p>
          <a:p>
            <a:pPr/>
          </a:p>
          <a:p>
            <a:pPr/>
          </a:p>
          <a:p>
            <a:pPr/>
          </a:p>
          <a:p>
            <a:pPr/>
          </a:p>
          <a:p>
            <a:pPr/>
          </a:p>
        </p:txBody>
      </p:sp>
      <p:pic>
        <p:nvPicPr>
          <p:cNvPr id="252" name="IA#33.jpg" descr="IA#33.jpg"/>
          <p:cNvPicPr>
            <a:picLocks noChangeAspect="1"/>
          </p:cNvPicPr>
          <p:nvPr/>
        </p:nvPicPr>
        <p:blipFill>
          <a:blip r:embed="rId2">
            <a:extLst/>
          </a:blip>
          <a:stretch>
            <a:fillRect/>
          </a:stretch>
        </p:blipFill>
        <p:spPr>
          <a:xfrm>
            <a:off x="594345" y="4059621"/>
            <a:ext cx="23195310" cy="394200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MIT &amp; Club of Rome Published Book"/>
          <p:cNvSpPr txBox="1"/>
          <p:nvPr>
            <p:ph type="title"/>
          </p:nvPr>
        </p:nvSpPr>
        <p:spPr>
          <a:xfrm>
            <a:off x="215731" y="51834"/>
            <a:ext cx="23952538" cy="13443367"/>
          </a:xfrm>
          <a:prstGeom prst="rect">
            <a:avLst/>
          </a:prstGeom>
        </p:spPr>
        <p:txBody>
          <a:bodyPr/>
          <a:lstStyle/>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spc="-142" sz="7100"/>
            </a:pPr>
          </a:p>
          <a:p>
            <a:pPr defTabSz="2048204">
              <a:defRPr b="0" spc="-200" sz="6200">
                <a:latin typeface="Arial"/>
                <a:ea typeface="Arial"/>
                <a:cs typeface="Arial"/>
                <a:sym typeface="Arial"/>
              </a:defRPr>
            </a:pPr>
            <a:r>
              <a:t>MIT &amp; Club of Rome Published Book </a:t>
            </a:r>
          </a:p>
        </p:txBody>
      </p:sp>
      <p:pic>
        <p:nvPicPr>
          <p:cNvPr id="186" name="limittogrowth3.jpg" descr="limittogrowth3.jpg"/>
          <p:cNvPicPr>
            <a:picLocks noChangeAspect="1"/>
          </p:cNvPicPr>
          <p:nvPr/>
        </p:nvPicPr>
        <p:blipFill>
          <a:blip r:embed="rId2">
            <a:extLst/>
          </a:blip>
          <a:stretch>
            <a:fillRect/>
          </a:stretch>
        </p:blipFill>
        <p:spPr>
          <a:xfrm>
            <a:off x="6269770" y="1016374"/>
            <a:ext cx="11844460" cy="1063434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Club of Rome Published Book, 1972, Based on MIT Model"/>
          <p:cNvSpPr txBox="1"/>
          <p:nvPr>
            <p:ph type="title"/>
          </p:nvPr>
        </p:nvSpPr>
        <p:spPr>
          <a:xfrm>
            <a:off x="252596" y="67929"/>
            <a:ext cx="23878808" cy="13250807"/>
          </a:xfrm>
          <a:prstGeom prst="rect">
            <a:avLst/>
          </a:prstGeom>
        </p:spPr>
        <p:txBody>
          <a:bodyPr/>
          <a:lstStyle/>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defTabSz="2292038">
              <a:defRPr spc="-159" sz="7900"/>
            </a:pPr>
          </a:p>
          <a:p>
            <a:pPr algn="ctr" defTabSz="2292038">
              <a:defRPr b="0" spc="-200" sz="7000">
                <a:latin typeface="Arial"/>
                <a:ea typeface="Arial"/>
                <a:cs typeface="Arial"/>
                <a:sym typeface="Arial"/>
              </a:defRPr>
            </a:pPr>
            <a:r>
              <a:t>Club of Rome Published Book, 1972, Based on MIT Model</a:t>
            </a:r>
          </a:p>
        </p:txBody>
      </p:sp>
      <p:pic>
        <p:nvPicPr>
          <p:cNvPr id="189" name="limitstogrowth1.jpg" descr="limitstogrowth1.jpg"/>
          <p:cNvPicPr>
            <a:picLocks noChangeAspect="1"/>
          </p:cNvPicPr>
          <p:nvPr/>
        </p:nvPicPr>
        <p:blipFill>
          <a:blip r:embed="rId2">
            <a:extLst/>
          </a:blip>
          <a:stretch>
            <a:fillRect/>
          </a:stretch>
        </p:blipFill>
        <p:spPr>
          <a:xfrm>
            <a:off x="8041834" y="276462"/>
            <a:ext cx="8300333" cy="1158005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lide Title"/>
          <p:cNvSpPr txBox="1"/>
          <p:nvPr>
            <p:ph type="title"/>
          </p:nvPr>
        </p:nvSpPr>
        <p:spPr>
          <a:xfrm>
            <a:off x="222841" y="181611"/>
            <a:ext cx="23938318" cy="13224235"/>
          </a:xfrm>
          <a:prstGeom prst="rect">
            <a:avLst/>
          </a:prstGeom>
        </p:spPr>
        <p:txBody>
          <a:bodyPr/>
          <a:lstStyle/>
          <a:p>
            <a:pPr/>
          </a:p>
          <a:p>
            <a:pPr/>
          </a:p>
          <a:p>
            <a:pPr/>
          </a:p>
          <a:p>
            <a:pPr/>
          </a:p>
          <a:p>
            <a:pPr/>
          </a:p>
          <a:p>
            <a:pPr/>
          </a:p>
          <a:p>
            <a:pPr/>
          </a:p>
          <a:p>
            <a:pPr/>
          </a:p>
        </p:txBody>
      </p:sp>
      <p:pic>
        <p:nvPicPr>
          <p:cNvPr id="192" name="Clubrome#3.jpg" descr="Clubrome#3.jpg"/>
          <p:cNvPicPr>
            <a:picLocks noChangeAspect="1"/>
          </p:cNvPicPr>
          <p:nvPr/>
        </p:nvPicPr>
        <p:blipFill>
          <a:blip r:embed="rId2">
            <a:extLst/>
          </a:blip>
          <a:stretch>
            <a:fillRect/>
          </a:stretch>
        </p:blipFill>
        <p:spPr>
          <a:xfrm>
            <a:off x="7525280" y="12832"/>
            <a:ext cx="10026317" cy="1371600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lide Title"/>
          <p:cNvSpPr txBox="1"/>
          <p:nvPr>
            <p:ph type="title"/>
          </p:nvPr>
        </p:nvSpPr>
        <p:spPr>
          <a:xfrm>
            <a:off x="321929" y="147179"/>
            <a:ext cx="23883206" cy="13311532"/>
          </a:xfrm>
          <a:prstGeom prst="rect">
            <a:avLst/>
          </a:prstGeom>
        </p:spPr>
        <p:txBody>
          <a:bodyPr/>
          <a:lstStyle/>
          <a:p>
            <a:pPr/>
          </a:p>
          <a:p>
            <a:pPr/>
          </a:p>
          <a:p>
            <a:pPr/>
          </a:p>
        </p:txBody>
      </p:sp>
      <p:pic>
        <p:nvPicPr>
          <p:cNvPr id="195" name="ClubofRome#6.jpg" descr="ClubofRome#6.jpg"/>
          <p:cNvPicPr>
            <a:picLocks noChangeAspect="1"/>
          </p:cNvPicPr>
          <p:nvPr/>
        </p:nvPicPr>
        <p:blipFill>
          <a:blip r:embed="rId2">
            <a:extLst/>
          </a:blip>
          <a:stretch>
            <a:fillRect/>
          </a:stretch>
        </p:blipFill>
        <p:spPr>
          <a:xfrm>
            <a:off x="-277967" y="2074641"/>
            <a:ext cx="25582651" cy="618971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lide Title"/>
          <p:cNvSpPr txBox="1"/>
          <p:nvPr>
            <p:ph type="title"/>
          </p:nvPr>
        </p:nvSpPr>
        <p:spPr>
          <a:xfrm>
            <a:off x="279356" y="71295"/>
            <a:ext cx="23932702" cy="13391251"/>
          </a:xfrm>
          <a:prstGeom prst="rect">
            <a:avLst/>
          </a:prstGeom>
        </p:spPr>
        <p:txBody>
          <a:bodyPr/>
          <a:lstStyle/>
          <a:p>
            <a:pPr/>
          </a:p>
          <a:p>
            <a:pPr/>
          </a:p>
          <a:p>
            <a:pPr/>
          </a:p>
          <a:p>
            <a:pPr/>
          </a:p>
          <a:p>
            <a:pPr/>
          </a:p>
          <a:p>
            <a:pPr/>
          </a:p>
          <a:p>
            <a:pPr/>
          </a:p>
          <a:p>
            <a:pPr/>
          </a:p>
          <a:p>
            <a:pPr/>
          </a:p>
        </p:txBody>
      </p:sp>
      <p:pic>
        <p:nvPicPr>
          <p:cNvPr id="198" name="ClubofRome#7.jpg" descr="ClubofRome#7.jpg"/>
          <p:cNvPicPr>
            <a:picLocks noChangeAspect="1"/>
          </p:cNvPicPr>
          <p:nvPr/>
        </p:nvPicPr>
        <p:blipFill>
          <a:blip r:embed="rId2">
            <a:extLst/>
          </a:blip>
          <a:stretch>
            <a:fillRect/>
          </a:stretch>
        </p:blipFill>
        <p:spPr>
          <a:xfrm>
            <a:off x="205918" y="2009045"/>
            <a:ext cx="24079577" cy="783075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Maurice Strong…"/>
          <p:cNvSpPr txBox="1"/>
          <p:nvPr>
            <p:ph type="title"/>
          </p:nvPr>
        </p:nvSpPr>
        <p:spPr>
          <a:xfrm>
            <a:off x="254372" y="42384"/>
            <a:ext cx="23875256" cy="13238364"/>
          </a:xfrm>
          <a:prstGeom prst="rect">
            <a:avLst/>
          </a:prstGeom>
        </p:spPr>
        <p:txBody>
          <a:bodyPr/>
          <a:lstStyle/>
          <a:p>
            <a:pPr/>
          </a:p>
          <a:p>
            <a:pPr>
              <a:defRPr>
                <a:solidFill>
                  <a:srgbClr val="FFD479"/>
                </a:solidFill>
              </a:defRPr>
            </a:pPr>
          </a:p>
          <a:p>
            <a:pPr algn="ctr">
              <a:defRPr b="0" spc="-150" sz="7500">
                <a:solidFill>
                  <a:srgbClr val="FFD479"/>
                </a:solidFill>
                <a:latin typeface="Arial"/>
                <a:ea typeface="Arial"/>
                <a:cs typeface="Arial"/>
                <a:sym typeface="Arial"/>
              </a:defRPr>
            </a:pPr>
          </a:p>
          <a:p>
            <a:pPr algn="ctr">
              <a:defRPr b="0" spc="-150" sz="7500">
                <a:solidFill>
                  <a:srgbClr val="FFD479"/>
                </a:solidFill>
                <a:latin typeface="Arial"/>
                <a:ea typeface="Arial"/>
                <a:cs typeface="Arial"/>
                <a:sym typeface="Arial"/>
              </a:defRPr>
            </a:pPr>
          </a:p>
          <a:p>
            <a:pPr algn="ctr">
              <a:defRPr b="0" spc="-150" sz="7500">
                <a:solidFill>
                  <a:srgbClr val="FFD479"/>
                </a:solidFill>
                <a:latin typeface="Arial"/>
                <a:ea typeface="Arial"/>
                <a:cs typeface="Arial"/>
                <a:sym typeface="Arial"/>
              </a:defRPr>
            </a:pPr>
          </a:p>
          <a:p>
            <a:pPr algn="ctr">
              <a:defRPr b="0" spc="-200" sz="7500">
                <a:solidFill>
                  <a:srgbClr val="FFD479"/>
                </a:solidFill>
                <a:latin typeface="Arial"/>
                <a:ea typeface="Arial"/>
                <a:cs typeface="Arial"/>
                <a:sym typeface="Arial"/>
              </a:defRPr>
            </a:pPr>
            <a:r>
              <a:t>Maurice Strong </a:t>
            </a:r>
            <a:endParaRPr spc="-150"/>
          </a:p>
          <a:p>
            <a:pPr algn="ctr">
              <a:defRPr b="0" spc="-150" sz="7500">
                <a:solidFill>
                  <a:srgbClr val="FFD479"/>
                </a:solidFill>
                <a:latin typeface="Arial"/>
                <a:ea typeface="Arial"/>
                <a:cs typeface="Arial"/>
                <a:sym typeface="Arial"/>
              </a:defRPr>
            </a:pPr>
          </a:p>
          <a:p>
            <a:pPr algn="ctr">
              <a:defRPr b="0" spc="-150" sz="7500">
                <a:latin typeface="Arial"/>
                <a:ea typeface="Arial"/>
                <a:cs typeface="Arial"/>
                <a:sym typeface="Arial"/>
              </a:defRPr>
            </a:pPr>
          </a:p>
          <a:p>
            <a:pPr algn="ctr">
              <a:defRPr b="0" spc="-200" sz="7500">
                <a:latin typeface="Arial"/>
                <a:ea typeface="Arial"/>
                <a:cs typeface="Arial"/>
                <a:sym typeface="Arial"/>
              </a:defRPr>
            </a:pPr>
            <a:r>
              <a:t>Served as director of the World Future Society, </a:t>
            </a:r>
            <a:br/>
            <a:r>
              <a:t>Trustee of the Rockefeller Foundation </a:t>
            </a:r>
            <a:br/>
            <a:r>
              <a:t>Member of The Club of Rome</a:t>
            </a:r>
            <a:br/>
            <a:r>
              <a:t>Secretary General of the Earth Summit in Rio in 1992</a:t>
            </a:r>
          </a:p>
        </p:txBody>
      </p:sp>
      <p:pic>
        <p:nvPicPr>
          <p:cNvPr id="201" name="Maurice Strong.jpg" descr="Maurice Strong.jpg"/>
          <p:cNvPicPr>
            <a:picLocks noChangeAspect="1"/>
          </p:cNvPicPr>
          <p:nvPr/>
        </p:nvPicPr>
        <p:blipFill>
          <a:blip r:embed="rId2">
            <a:extLst/>
          </a:blip>
          <a:stretch>
            <a:fillRect/>
          </a:stretch>
        </p:blipFill>
        <p:spPr>
          <a:xfrm>
            <a:off x="-535459" y="-66949"/>
            <a:ext cx="8673966" cy="597713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Double-click to edit"/>
          <p:cNvSpPr txBox="1"/>
          <p:nvPr>
            <p:ph type="title"/>
          </p:nvPr>
        </p:nvSpPr>
        <p:spPr>
          <a:xfrm>
            <a:off x="243423" y="357187"/>
            <a:ext cx="23897154" cy="13119215"/>
          </a:xfrm>
          <a:prstGeom prst="rect">
            <a:avLst/>
          </a:prstGeom>
        </p:spPr>
        <p:txBody>
          <a:bodyPr/>
          <a:lstStyle/>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p:txBody>
      </p:sp>
      <p:pic>
        <p:nvPicPr>
          <p:cNvPr id="204" name="Maurice#1.jpg" descr="Maurice#1.jpg"/>
          <p:cNvPicPr>
            <a:picLocks noChangeAspect="1"/>
          </p:cNvPicPr>
          <p:nvPr/>
        </p:nvPicPr>
        <p:blipFill>
          <a:blip r:embed="rId2">
            <a:extLst/>
          </a:blip>
          <a:stretch>
            <a:fillRect/>
          </a:stretch>
        </p:blipFill>
        <p:spPr>
          <a:xfrm>
            <a:off x="2905107" y="1997031"/>
            <a:ext cx="18573786" cy="748673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000000"/>
      </a:lt1>
      <a:dk2>
        <a:srgbClr val="A7A7A7"/>
      </a:dk2>
      <a:lt2>
        <a:srgbClr val="535353"/>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a:ea typeface="Helvetica"/>
        <a:cs typeface="Helvetica"/>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A7A7A7"/>
      </a:dk2>
      <a:lt2>
        <a:srgbClr val="535353"/>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a:ea typeface="Helvetica"/>
        <a:cs typeface="Helvetica"/>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