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lvl1pPr>
    <a:lvl2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lvl2pPr>
    <a:lvl3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lvl3pPr>
    <a:lvl4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lvl4pPr>
    <a:lvl5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lvl5pPr>
    <a:lvl6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lvl6pPr>
    <a:lvl7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lvl7pPr>
    <a:lvl8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lvl8pPr>
    <a:lvl9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5E6"/>
          </a:solidFill>
        </a:fill>
      </a:tcStyle>
    </a:wholeTbl>
    <a:band2H>
      <a:tcTxStyle b="def" i="def"/>
      <a:tcStyle>
        <a:tcBdr/>
        <a:fill>
          <a:solidFill>
            <a:srgbClr val="E6EB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4CA"/>
          </a:solidFill>
        </a:fill>
      </a:tcStyle>
    </a:wholeTbl>
    <a:band2H>
      <a:tcTxStyle b="def" i="def"/>
      <a:tcStyle>
        <a:tcBdr/>
        <a:fill>
          <a:solidFill>
            <a:srgbClr val="E7F2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CCBD6"/>
          </a:solidFill>
        </a:fill>
      </a:tcStyle>
    </a:wholeTbl>
    <a:band2H>
      <a:tcTxStyle b="def" i="def"/>
      <a:tcStyle>
        <a:tcBdr/>
        <a:fill>
          <a:solidFill>
            <a:srgbClr val="F6E7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6" name="Shape 166"/>
          <p:cNvSpPr/>
          <p:nvPr>
            <p:ph type="sldImg"/>
          </p:nvPr>
        </p:nvSpPr>
        <p:spPr>
          <a:xfrm>
            <a:off x="1143000" y="685800"/>
            <a:ext cx="4572000" cy="3429000"/>
          </a:xfrm>
          <a:prstGeom prst="rect">
            <a:avLst/>
          </a:prstGeom>
        </p:spPr>
        <p:txBody>
          <a:bodyPr/>
          <a:lstStyle/>
          <a:p>
            <a:pPr/>
          </a:p>
        </p:txBody>
      </p:sp>
      <p:sp>
        <p:nvSpPr>
          <p:cNvPr id="167" name="Shape 16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p:spTree>
      <p:nvGrpSpPr>
        <p:cNvPr id="1" name=""/>
        <p:cNvGrpSpPr/>
        <p:nvPr/>
      </p:nvGrpSpPr>
      <p:grpSpPr>
        <a:xfrm>
          <a:off x="0" y="0"/>
          <a:ext cx="0" cy="0"/>
          <a:chOff x="0" y="0"/>
          <a:chExt cx="0" cy="0"/>
        </a:xfrm>
      </p:grpSpPr>
      <p:sp>
        <p:nvSpPr>
          <p:cNvPr id="11" name="Body Level One…"/>
          <p:cNvSpPr txBox="1"/>
          <p:nvPr>
            <p:ph type="body" sz="quarter" idx="1" hasCustomPrompt="1"/>
          </p:nvPr>
        </p:nvSpPr>
        <p:spPr>
          <a:xfrm>
            <a:off x="1206497" y="11839047"/>
            <a:ext cx="21971005" cy="636980"/>
          </a:xfrm>
          <a:prstGeom prst="rect">
            <a:avLst/>
          </a:prstGeom>
        </p:spPr>
        <p:txBody>
          <a:bodyPr lIns="45718" tIns="45718" rIns="45718" bIns="45718" numCol="1" spcCol="38100" anchor="b"/>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Author and Date</a:t>
            </a:r>
          </a:p>
          <a:p>
            <a:pPr lvl="1"/>
            <a:r>
              <a:t/>
            </a:r>
          </a:p>
          <a:p>
            <a:pPr lvl="2"/>
            <a:r>
              <a:t/>
            </a:r>
          </a:p>
          <a:p>
            <a:pPr lvl="3"/>
            <a:r>
              <a:t/>
            </a:r>
          </a:p>
          <a:p>
            <a:pPr lvl="4"/>
            <a:r>
              <a:t/>
            </a:r>
          </a:p>
        </p:txBody>
      </p:sp>
      <p:sp>
        <p:nvSpPr>
          <p:cNvPr id="12" name="Presentation Title"/>
          <p:cNvSpPr txBox="1"/>
          <p:nvPr>
            <p:ph type="title" hasCustomPrompt="1"/>
          </p:nvPr>
        </p:nvSpPr>
        <p:spPr>
          <a:xfrm>
            <a:off x="1206496" y="2574991"/>
            <a:ext cx="21971005" cy="4648202"/>
          </a:xfrm>
          <a:prstGeom prst="rect">
            <a:avLst/>
          </a:prstGeom>
        </p:spPr>
        <p:txBody>
          <a:bodyPr anchor="b"/>
          <a:lstStyle>
            <a:lvl1pPr>
              <a:defRPr spc="-232" sz="11600"/>
            </a:lvl1pPr>
          </a:lstStyle>
          <a:p>
            <a:pPr/>
            <a:r>
              <a:t>Presentation Title</a:t>
            </a:r>
          </a:p>
        </p:txBody>
      </p:sp>
      <p:sp>
        <p:nvSpPr>
          <p:cNvPr id="13" name="Body Level One…"/>
          <p:cNvSpPr txBox="1"/>
          <p:nvPr>
            <p:ph type="body" sz="quarter" idx="21" hasCustomPrompt="1"/>
          </p:nvPr>
        </p:nvSpPr>
        <p:spPr>
          <a:xfrm>
            <a:off x="1206500" y="7196865"/>
            <a:ext cx="21971000" cy="1905002"/>
          </a:xfrm>
          <a:prstGeom prst="rect">
            <a:avLst/>
          </a:prstGeom>
        </p:spPr>
        <p:txBody>
          <a:bodyPr numCol="1" spcCol="38100"/>
          <a:lstStyle>
            <a:lvl1pPr marL="0" indent="0" defTabSz="825500">
              <a:lnSpc>
                <a:spcPct val="100000"/>
              </a:lnSpc>
              <a:spcBef>
                <a:spcPts val="0"/>
              </a:spcBef>
              <a:buSzTx/>
              <a:buNone/>
              <a:defRPr b="1" sz="5500"/>
            </a:lvl1pPr>
          </a:lstStyle>
          <a:p>
            <a:pPr/>
            <a:r>
              <a:t>Presentation Subtitle</a:t>
            </a:r>
          </a:p>
        </p:txBody>
      </p:sp>
      <p:sp>
        <p:nvSpPr>
          <p:cNvPr id="14" name="Slide Number"/>
          <p:cNvSpPr txBox="1"/>
          <p:nvPr>
            <p:ph type="sldNum" sz="quarter" idx="2"/>
          </p:nvPr>
        </p:nvSpPr>
        <p:spPr>
          <a:xfrm>
            <a:off x="12007748" y="13080999"/>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numCol="1" spcCol="38100"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Body Level One…"/>
          <p:cNvSpPr txBox="1"/>
          <p:nvPr>
            <p:ph type="body" sz="quarter" idx="1" hasCustomPrompt="1"/>
          </p:nvPr>
        </p:nvSpPr>
        <p:spPr>
          <a:xfrm>
            <a:off x="1206500" y="8262180"/>
            <a:ext cx="21971000" cy="934781"/>
          </a:xfrm>
          <a:prstGeom prst="rect">
            <a:avLst/>
          </a:prstGeom>
        </p:spPr>
        <p:txBody>
          <a:bodyPr lIns="45718" tIns="45718" rIns="45718" bIns="45718" numCol="1" spcCol="38100"/>
          <a:lstStyle>
            <a:lvl1pPr marL="0" indent="0" algn="ctr" defTabSz="825500">
              <a:lnSpc>
                <a:spcPct val="100000"/>
              </a:lnSpc>
              <a:spcBef>
                <a:spcPts val="0"/>
              </a:spcBef>
              <a:buSzTx/>
              <a:buNone/>
              <a:defRPr b="1" sz="5500"/>
            </a:lvl1pPr>
            <a:lvl2pPr marL="1308100" indent="-698500" algn="ctr" defTabSz="825500">
              <a:lnSpc>
                <a:spcPct val="100000"/>
              </a:lnSpc>
              <a:spcBef>
                <a:spcPts val="0"/>
              </a:spcBef>
              <a:defRPr b="1" sz="5500"/>
            </a:lvl2pPr>
            <a:lvl3pPr marL="1917700" indent="-698500" algn="ctr" defTabSz="825500">
              <a:lnSpc>
                <a:spcPct val="100000"/>
              </a:lnSpc>
              <a:spcBef>
                <a:spcPts val="0"/>
              </a:spcBef>
              <a:defRPr b="1" sz="5500"/>
            </a:lvl3pPr>
            <a:lvl4pPr marL="2527300" indent="-698500" algn="ctr" defTabSz="825500">
              <a:lnSpc>
                <a:spcPct val="100000"/>
              </a:lnSpc>
              <a:spcBef>
                <a:spcPts val="0"/>
              </a:spcBef>
              <a:defRPr b="1" sz="5500"/>
            </a:lvl4pPr>
            <a:lvl5pPr marL="3136900" indent="-698500" algn="ctr" defTabSz="825500">
              <a:lnSpc>
                <a:spcPct val="100000"/>
              </a:lnSpc>
              <a:spcBef>
                <a:spcPts val="0"/>
              </a:spcBef>
              <a:defRPr b="1" sz="5500"/>
            </a:lvl5pPr>
          </a:lstStyle>
          <a:p>
            <a:pPr/>
            <a:r>
              <a:t>Fact information</a:t>
            </a:r>
          </a:p>
          <a:p>
            <a:pPr lvl="1"/>
            <a:r>
              <a:t/>
            </a:r>
          </a:p>
          <a:p>
            <a:pPr lvl="2"/>
            <a:r>
              <a:t/>
            </a:r>
          </a:p>
          <a:p>
            <a:pPr lvl="3"/>
            <a:r>
              <a:t/>
            </a:r>
          </a:p>
          <a:p>
            <a:pPr lvl="4"/>
            <a:r>
              <a:t/>
            </a:r>
          </a:p>
        </p:txBody>
      </p:sp>
      <p:sp>
        <p:nvSpPr>
          <p:cNvPr id="107" name="Body Level One…"/>
          <p:cNvSpPr txBox="1"/>
          <p:nvPr>
            <p:ph type="body" idx="21" hasCustomPrompt="1"/>
          </p:nvPr>
        </p:nvSpPr>
        <p:spPr>
          <a:xfrm>
            <a:off x="1206500" y="935257"/>
            <a:ext cx="21971000" cy="7359065"/>
          </a:xfrm>
          <a:prstGeom prst="rect">
            <a:avLst/>
          </a:prstGeom>
        </p:spPr>
        <p:txBody>
          <a:bodyPr numCol="1" spcCol="38100" anchor="b"/>
          <a:lstStyle/>
          <a:p>
            <a:pPr lvl="4" marL="0" indent="1207008" algn="ctr" defTabSz="1072868">
              <a:lnSpc>
                <a:spcPct val="80000"/>
              </a:lnSpc>
              <a:spcBef>
                <a:spcPts val="0"/>
              </a:spcBef>
              <a:buSzTx/>
              <a:buNone/>
              <a:defRPr b="1" spc="-132" sz="11000"/>
            </a:pPr>
            <a:r>
              <a:t>100%
</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Body Level One…"/>
          <p:cNvSpPr txBox="1"/>
          <p:nvPr>
            <p:ph type="body" sz="quarter" idx="1" hasCustomPrompt="1"/>
          </p:nvPr>
        </p:nvSpPr>
        <p:spPr>
          <a:xfrm>
            <a:off x="2480824" y="10675453"/>
            <a:ext cx="20149254"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Attribution</a:t>
            </a:r>
          </a:p>
          <a:p>
            <a:pPr lvl="1"/>
            <a:r>
              <a:t/>
            </a:r>
          </a:p>
          <a:p>
            <a:pPr lvl="2"/>
            <a:r>
              <a:t/>
            </a:r>
          </a:p>
          <a:p>
            <a:pPr lvl="3"/>
            <a:r>
              <a:t/>
            </a:r>
          </a:p>
          <a:p>
            <a:pPr lvl="4"/>
            <a:r>
              <a:t/>
            </a:r>
          </a:p>
        </p:txBody>
      </p:sp>
      <p:sp>
        <p:nvSpPr>
          <p:cNvPr id="116" name="Body Level One…"/>
          <p:cNvSpPr txBox="1"/>
          <p:nvPr>
            <p:ph type="body" sz="half" idx="21" hasCustomPrompt="1"/>
          </p:nvPr>
        </p:nvSpPr>
        <p:spPr>
          <a:xfrm>
            <a:off x="1753923" y="4939860"/>
            <a:ext cx="20876154" cy="3836281"/>
          </a:xfrm>
          <a:prstGeom prst="rect">
            <a:avLst/>
          </a:prstGeom>
        </p:spPr>
        <p:txBody>
          <a:bodyPr numCol="1" spcCol="38100" anchor="ctr"/>
          <a:lstStyle/>
          <a:p>
            <a:pPr lvl="4" marL="0" indent="1409446" defTabSz="1511769">
              <a:spcBef>
                <a:spcPts val="0"/>
              </a:spcBef>
              <a:buSzTx/>
              <a:buNone/>
              <a:defRPr spc="-124" sz="5270">
                <a:latin typeface="Helvetica Neue Medium"/>
                <a:ea typeface="Helvetica Neue Medium"/>
                <a:cs typeface="Helvetica Neue Medium"/>
                <a:sym typeface="Helvetica Neue Medium"/>
              </a:defRPr>
            </a:pPr>
            <a:r>
              <a:t>“Notable Quote”
</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862804876_960x639.jpg"/>
          <p:cNvSpPr/>
          <p:nvPr>
            <p:ph type="pic" sz="quarter" idx="21"/>
          </p:nvPr>
        </p:nvSpPr>
        <p:spPr>
          <a:xfrm>
            <a:off x="15430500" y="7085409"/>
            <a:ext cx="8128000" cy="5410202"/>
          </a:xfrm>
          <a:prstGeom prst="rect">
            <a:avLst/>
          </a:prstGeom>
        </p:spPr>
        <p:txBody>
          <a:bodyPr lIns="91439" tIns="45719" rIns="91439" bIns="45719" numCol="1" spcCol="38100">
            <a:noAutofit/>
          </a:bodyPr>
          <a:lstStyle/>
          <a:p>
            <a:pPr/>
          </a:p>
        </p:txBody>
      </p:sp>
      <p:sp>
        <p:nvSpPr>
          <p:cNvPr id="125" name="824910546_2681x1332.jpg"/>
          <p:cNvSpPr/>
          <p:nvPr>
            <p:ph type="pic" idx="22"/>
          </p:nvPr>
        </p:nvSpPr>
        <p:spPr>
          <a:xfrm>
            <a:off x="-2933700" y="1270000"/>
            <a:ext cx="22699133" cy="11277600"/>
          </a:xfrm>
          <a:prstGeom prst="rect">
            <a:avLst/>
          </a:prstGeom>
        </p:spPr>
        <p:txBody>
          <a:bodyPr lIns="91439" tIns="45719" rIns="91439" bIns="45719" numCol="1" spcCol="38100">
            <a:noAutofit/>
          </a:bodyPr>
          <a:lstStyle/>
          <a:p>
            <a:pPr/>
          </a:p>
        </p:txBody>
      </p:sp>
      <p:sp>
        <p:nvSpPr>
          <p:cNvPr id="126" name="575395635_960x639.jpg"/>
          <p:cNvSpPr/>
          <p:nvPr>
            <p:ph type="pic" sz="quarter" idx="23"/>
          </p:nvPr>
        </p:nvSpPr>
        <p:spPr>
          <a:xfrm>
            <a:off x="15430500" y="1270000"/>
            <a:ext cx="8128000" cy="5410200"/>
          </a:xfrm>
          <a:prstGeom prst="rect">
            <a:avLst/>
          </a:prstGeom>
        </p:spPr>
        <p:txBody>
          <a:bodyPr lIns="91439" tIns="45719" rIns="91439" bIns="45719" numCol="1" spcCol="38100">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Image"/>
          <p:cNvSpPr/>
          <p:nvPr>
            <p:ph type="pic" idx="21"/>
          </p:nvPr>
        </p:nvSpPr>
        <p:spPr>
          <a:xfrm>
            <a:off x="-1511300" y="-3721100"/>
            <a:ext cx="28511500" cy="19030242"/>
          </a:xfrm>
          <a:prstGeom prst="rect">
            <a:avLst/>
          </a:prstGeom>
        </p:spPr>
        <p:txBody>
          <a:bodyPr lIns="91439" tIns="45719" rIns="91439" bIns="45719" numCol="1" spcCol="38100">
            <a:noAutofit/>
          </a:bodyPr>
          <a:lstStyle/>
          <a:p>
            <a:pPr/>
          </a:p>
        </p:txBody>
      </p:sp>
      <p:sp>
        <p:nvSpPr>
          <p:cNvPr id="1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149" name="Title Text"/>
          <p:cNvSpPr txBox="1"/>
          <p:nvPr>
            <p:ph type="title"/>
          </p:nvPr>
        </p:nvSpPr>
        <p:spPr>
          <a:xfrm>
            <a:off x="4387453" y="357186"/>
            <a:ext cx="15609094" cy="3036096"/>
          </a:xfrm>
          <a:prstGeom prst="rect">
            <a:avLst/>
          </a:prstGeom>
        </p:spPr>
        <p:txBody>
          <a:bodyPr lIns="71436" tIns="71436" rIns="71436" bIns="71436" anchor="ctr"/>
          <a:lstStyle>
            <a:lvl1pPr algn="ctr" defTabSz="821530">
              <a:lnSpc>
                <a:spcPct val="100000"/>
              </a:lnSpc>
              <a:defRPr b="0" spc="0" sz="11200">
                <a:latin typeface="Helvetica Neue Medium"/>
                <a:ea typeface="Helvetica Neue Medium"/>
                <a:cs typeface="Helvetica Neue Medium"/>
                <a:sym typeface="Helvetica Neue Medium"/>
              </a:defRPr>
            </a:lvl1pPr>
          </a:lstStyle>
          <a:p>
            <a:pPr/>
            <a:r>
              <a:t>Title Text</a:t>
            </a:r>
          </a:p>
        </p:txBody>
      </p:sp>
      <p:sp>
        <p:nvSpPr>
          <p:cNvPr id="150" name="Body Level One…"/>
          <p:cNvSpPr txBox="1"/>
          <p:nvPr>
            <p:ph type="body" idx="1"/>
          </p:nvPr>
        </p:nvSpPr>
        <p:spPr>
          <a:xfrm>
            <a:off x="4387453" y="3643312"/>
            <a:ext cx="15609094" cy="8840393"/>
          </a:xfrm>
          <a:prstGeom prst="rect">
            <a:avLst/>
          </a:prstGeom>
        </p:spPr>
        <p:txBody>
          <a:bodyPr lIns="71436" tIns="71436" rIns="71436" bIns="71436" numCol="1" spcCol="38100" anchor="ctr"/>
          <a:lstStyle>
            <a:lvl1pPr marL="611187" indent="-611187" defTabSz="821530">
              <a:lnSpc>
                <a:spcPct val="100000"/>
              </a:lnSpc>
              <a:spcBef>
                <a:spcPts val="5900"/>
              </a:spcBef>
              <a:buSzPct val="145000"/>
              <a:defRPr sz="4400"/>
            </a:lvl1pPr>
            <a:lvl2pPr marL="1055687" indent="-611187" defTabSz="821530">
              <a:lnSpc>
                <a:spcPct val="100000"/>
              </a:lnSpc>
              <a:spcBef>
                <a:spcPts val="5900"/>
              </a:spcBef>
              <a:buSzPct val="145000"/>
              <a:defRPr sz="4400"/>
            </a:lvl2pPr>
            <a:lvl3pPr marL="1500187" indent="-611187" defTabSz="821530">
              <a:lnSpc>
                <a:spcPct val="100000"/>
              </a:lnSpc>
              <a:spcBef>
                <a:spcPts val="5900"/>
              </a:spcBef>
              <a:buSzPct val="145000"/>
              <a:defRPr sz="4400"/>
            </a:lvl3pPr>
            <a:lvl4pPr marL="1944686" indent="-611187" defTabSz="821530">
              <a:lnSpc>
                <a:spcPct val="100000"/>
              </a:lnSpc>
              <a:spcBef>
                <a:spcPts val="5900"/>
              </a:spcBef>
              <a:buSzPct val="145000"/>
              <a:defRPr sz="4400"/>
            </a:lvl4pPr>
            <a:lvl5pPr marL="2389186" indent="-611186" defTabSz="821530">
              <a:lnSpc>
                <a:spcPct val="100000"/>
              </a:lnSpc>
              <a:spcBef>
                <a:spcPts val="5900"/>
              </a:spcBef>
              <a:buSzPct val="145000"/>
              <a:defRPr sz="4400"/>
            </a:lvl5pPr>
          </a:lstStyle>
          <a:p>
            <a:pPr/>
            <a:r>
              <a:t>Body Level One</a:t>
            </a:r>
          </a:p>
          <a:p>
            <a:pPr lvl="1"/>
            <a:r>
              <a:t>Body Level Two</a:t>
            </a:r>
          </a:p>
          <a:p>
            <a:pPr lvl="2"/>
            <a:r>
              <a:t>Body Level Three</a:t>
            </a:r>
          </a:p>
          <a:p>
            <a:pPr lvl="3"/>
            <a:r>
              <a:t>Body Level Four</a:t>
            </a:r>
          </a:p>
          <a:p>
            <a:pPr lvl="4"/>
            <a:r>
              <a:t>Body Level Five</a:t>
            </a:r>
          </a:p>
        </p:txBody>
      </p:sp>
      <p:sp>
        <p:nvSpPr>
          <p:cNvPr id="151" name="Slide Number"/>
          <p:cNvSpPr txBox="1"/>
          <p:nvPr>
            <p:ph type="sldNum" sz="quarter" idx="2"/>
          </p:nvPr>
        </p:nvSpPr>
        <p:spPr>
          <a:xfrm>
            <a:off x="11954103" y="13073062"/>
            <a:ext cx="466268" cy="477670"/>
          </a:xfrm>
          <a:prstGeom prst="rect">
            <a:avLst/>
          </a:prstGeom>
        </p:spPr>
        <p:txBody>
          <a:bodyPr lIns="71436" tIns="71436" rIns="71436" bIns="71436" anchor="t"/>
          <a:lstStyle>
            <a:lvl1pPr defTabSz="821530">
              <a:defRPr sz="2200">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Subtitle">
    <p:spTree>
      <p:nvGrpSpPr>
        <p:cNvPr id="1" name=""/>
        <p:cNvGrpSpPr/>
        <p:nvPr/>
      </p:nvGrpSpPr>
      <p:grpSpPr>
        <a:xfrm>
          <a:off x="0" y="0"/>
          <a:ext cx="0" cy="0"/>
          <a:chOff x="0" y="0"/>
          <a:chExt cx="0" cy="0"/>
        </a:xfrm>
      </p:grpSpPr>
      <p:sp>
        <p:nvSpPr>
          <p:cNvPr id="158" name="Title Text"/>
          <p:cNvSpPr txBox="1"/>
          <p:nvPr>
            <p:ph type="title"/>
          </p:nvPr>
        </p:nvSpPr>
        <p:spPr>
          <a:xfrm>
            <a:off x="4833937" y="2303858"/>
            <a:ext cx="14716127" cy="4643439"/>
          </a:xfrm>
          <a:prstGeom prst="rect">
            <a:avLst/>
          </a:prstGeom>
        </p:spPr>
        <p:txBody>
          <a:bodyPr lIns="71436" tIns="71436" rIns="71436" bIns="71436" anchor="b"/>
          <a:lstStyle>
            <a:lvl1pPr algn="ctr" defTabSz="821530">
              <a:lnSpc>
                <a:spcPct val="100000"/>
              </a:lnSpc>
              <a:defRPr b="0" spc="0" sz="11200">
                <a:latin typeface="Helvetica Neue Medium"/>
                <a:ea typeface="Helvetica Neue Medium"/>
                <a:cs typeface="Helvetica Neue Medium"/>
                <a:sym typeface="Helvetica Neue Medium"/>
              </a:defRPr>
            </a:lvl1pPr>
          </a:lstStyle>
          <a:p>
            <a:pPr/>
            <a:r>
              <a:t>Title Text</a:t>
            </a:r>
          </a:p>
        </p:txBody>
      </p:sp>
      <p:sp>
        <p:nvSpPr>
          <p:cNvPr id="159" name="Body Level One…"/>
          <p:cNvSpPr txBox="1"/>
          <p:nvPr>
            <p:ph type="body" sz="quarter" idx="1"/>
          </p:nvPr>
        </p:nvSpPr>
        <p:spPr>
          <a:xfrm>
            <a:off x="4833937" y="7072311"/>
            <a:ext cx="14716127" cy="1589486"/>
          </a:xfrm>
          <a:prstGeom prst="rect">
            <a:avLst/>
          </a:prstGeom>
        </p:spPr>
        <p:txBody>
          <a:bodyPr lIns="71436" tIns="71436" rIns="71436" bIns="71436" numCol="1" spcCol="38100"/>
          <a:lstStyle>
            <a:lvl1pPr marL="0" indent="0" algn="ctr" defTabSz="821530">
              <a:lnSpc>
                <a:spcPct val="100000"/>
              </a:lnSpc>
              <a:spcBef>
                <a:spcPts val="0"/>
              </a:spcBef>
              <a:buSzTx/>
              <a:buNone/>
              <a:defRPr sz="5200"/>
            </a:lvl1pPr>
            <a:lvl2pPr marL="0" indent="0" algn="ctr" defTabSz="821530">
              <a:lnSpc>
                <a:spcPct val="100000"/>
              </a:lnSpc>
              <a:spcBef>
                <a:spcPts val="0"/>
              </a:spcBef>
              <a:buSzTx/>
              <a:buNone/>
              <a:defRPr sz="5200"/>
            </a:lvl2pPr>
            <a:lvl3pPr marL="0" indent="0" algn="ctr" defTabSz="821530">
              <a:lnSpc>
                <a:spcPct val="100000"/>
              </a:lnSpc>
              <a:spcBef>
                <a:spcPts val="0"/>
              </a:spcBef>
              <a:buSzTx/>
              <a:buNone/>
              <a:defRPr sz="5200"/>
            </a:lvl3pPr>
            <a:lvl4pPr marL="0" indent="0" algn="ctr" defTabSz="821530">
              <a:lnSpc>
                <a:spcPct val="100000"/>
              </a:lnSpc>
              <a:spcBef>
                <a:spcPts val="0"/>
              </a:spcBef>
              <a:buSzTx/>
              <a:buNone/>
              <a:defRPr sz="5200"/>
            </a:lvl4pPr>
            <a:lvl5pPr marL="0" indent="0" algn="ctr" defTabSz="821530">
              <a:lnSpc>
                <a:spcPct val="100000"/>
              </a:lnSpc>
              <a:spcBef>
                <a:spcPts val="0"/>
              </a:spcBef>
              <a:buSzTx/>
              <a:buNone/>
              <a:defRPr sz="5200"/>
            </a:lvl5pPr>
          </a:lstStyle>
          <a:p>
            <a:pPr/>
            <a:r>
              <a:t>Body Level One</a:t>
            </a:r>
          </a:p>
          <a:p>
            <a:pPr lvl="1"/>
            <a:r>
              <a:t>Body Level Two</a:t>
            </a:r>
          </a:p>
          <a:p>
            <a:pPr lvl="2"/>
            <a:r>
              <a:t>Body Level Three</a:t>
            </a:r>
          </a:p>
          <a:p>
            <a:pPr lvl="3"/>
            <a:r>
              <a:t>Body Level Four</a:t>
            </a:r>
          </a:p>
          <a:p>
            <a:pPr lvl="4"/>
            <a:r>
              <a:t>Body Level Five</a:t>
            </a:r>
          </a:p>
        </p:txBody>
      </p:sp>
      <p:sp>
        <p:nvSpPr>
          <p:cNvPr id="160" name="Slide Number"/>
          <p:cNvSpPr txBox="1"/>
          <p:nvPr>
            <p:ph type="sldNum" sz="quarter" idx="2"/>
          </p:nvPr>
        </p:nvSpPr>
        <p:spPr>
          <a:xfrm>
            <a:off x="11954103" y="13073062"/>
            <a:ext cx="466268" cy="477670"/>
          </a:xfrm>
          <a:prstGeom prst="rect">
            <a:avLst/>
          </a:prstGeom>
        </p:spPr>
        <p:txBody>
          <a:bodyPr lIns="71436" tIns="71436" rIns="71436" bIns="71436" anchor="t"/>
          <a:lstStyle>
            <a:lvl1pPr defTabSz="821530">
              <a:defRPr sz="2200">
                <a:latin typeface="Helvetica Neue Light"/>
                <a:ea typeface="Helvetica Neue Light"/>
                <a:cs typeface="Helvetica Neue Light"/>
                <a:sym typeface="Helvetica Neue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Image"/>
          <p:cNvSpPr/>
          <p:nvPr>
            <p:ph type="pic" idx="21"/>
          </p:nvPr>
        </p:nvSpPr>
        <p:spPr>
          <a:xfrm>
            <a:off x="-431800" y="-4038600"/>
            <a:ext cx="29464000" cy="18034000"/>
          </a:xfrm>
          <a:prstGeom prst="rect">
            <a:avLst/>
          </a:prstGeom>
        </p:spPr>
        <p:txBody>
          <a:bodyPr lIns="91439" tIns="45719" rIns="91439" bIns="45719" numCol="1" spcCol="38100">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Body Level One…"/>
          <p:cNvSpPr txBox="1"/>
          <p:nvPr>
            <p:ph type="body" sz="quarter" idx="1" hasCustomPrompt="1"/>
          </p:nvPr>
        </p:nvSpPr>
        <p:spPr>
          <a:xfrm>
            <a:off x="1207690" y="1106137"/>
            <a:ext cx="21968621" cy="636980"/>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Author and Date</a:t>
            </a:r>
          </a:p>
          <a:p>
            <a:pPr lvl="1"/>
            <a:r>
              <a:t/>
            </a:r>
          </a:p>
          <a:p>
            <a:pPr lvl="2"/>
            <a:r>
              <a:t/>
            </a:r>
          </a:p>
          <a:p>
            <a:pPr lvl="3"/>
            <a:r>
              <a:t/>
            </a:r>
          </a:p>
          <a:p>
            <a:pPr lvl="4"/>
            <a:r>
              <a:t/>
            </a:r>
          </a:p>
        </p:txBody>
      </p:sp>
      <p:sp>
        <p:nvSpPr>
          <p:cNvPr id="24" name="Body Level One…"/>
          <p:cNvSpPr txBox="1"/>
          <p:nvPr>
            <p:ph type="body" sz="quarter" idx="22" hasCustomPrompt="1"/>
          </p:nvPr>
        </p:nvSpPr>
        <p:spPr>
          <a:xfrm>
            <a:off x="1206500" y="11609909"/>
            <a:ext cx="21971000" cy="1144689"/>
          </a:xfrm>
          <a:prstGeom prst="rect">
            <a:avLst/>
          </a:prstGeom>
        </p:spPr>
        <p:txBody>
          <a:bodyPr numCol="1" spcCol="38100"/>
          <a:lstStyle>
            <a:lvl1pPr marL="0" indent="0" defTabSz="825500">
              <a:lnSpc>
                <a:spcPct val="100000"/>
              </a:lnSpc>
              <a:spcBef>
                <a:spcPts val="0"/>
              </a:spcBef>
              <a:buSzTx/>
              <a:buNone/>
              <a:defRPr b="1" sz="5500"/>
            </a:lvl1pPr>
          </a:lstStyle>
          <a:p>
            <a:pPr/>
            <a:r>
              <a:t>Presentation Subtitle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Slide Title"/>
          <p:cNvSpPr txBox="1"/>
          <p:nvPr>
            <p:ph type="title" hasCustomPrompt="1"/>
          </p:nvPr>
        </p:nvSpPr>
        <p:spPr>
          <a:xfrm>
            <a:off x="1206500" y="1270000"/>
            <a:ext cx="9779000" cy="5882274"/>
          </a:xfrm>
          <a:prstGeom prst="rect">
            <a:avLst/>
          </a:prstGeom>
        </p:spPr>
        <p:txBody>
          <a:bodyPr anchor="b"/>
          <a:lstStyle/>
          <a:p>
            <a:pPr/>
            <a:r>
              <a:t>Slide Title</a:t>
            </a:r>
          </a:p>
        </p:txBody>
      </p:sp>
      <p:sp>
        <p:nvSpPr>
          <p:cNvPr id="33" name="Body Level One…"/>
          <p:cNvSpPr txBox="1"/>
          <p:nvPr>
            <p:ph type="body" sz="quarter" idx="1" hasCustomPrompt="1"/>
          </p:nvPr>
        </p:nvSpPr>
        <p:spPr>
          <a:xfrm>
            <a:off x="1206500" y="7060576"/>
            <a:ext cx="9779000" cy="5382403"/>
          </a:xfrm>
          <a:prstGeom prst="rect">
            <a:avLst/>
          </a:prstGeom>
        </p:spPr>
        <p:txBody>
          <a:bodyPr numCol="1" spcCol="38100"/>
          <a:lstStyle>
            <a:lvl1pPr marL="0" indent="0" defTabSz="825500">
              <a:lnSpc>
                <a:spcPct val="100000"/>
              </a:lnSpc>
              <a:spcBef>
                <a:spcPts val="0"/>
              </a:spcBef>
              <a:buSzTx/>
              <a:buNone/>
              <a:defRPr b="1" sz="5500"/>
            </a:lvl1pPr>
            <a:lvl2pPr marL="0" indent="0" defTabSz="825500">
              <a:lnSpc>
                <a:spcPct val="100000"/>
              </a:lnSpc>
              <a:spcBef>
                <a:spcPts val="0"/>
              </a:spcBef>
              <a:buSzTx/>
              <a:buNone/>
              <a:defRPr b="1" sz="5500"/>
            </a:lvl2pPr>
            <a:lvl3pPr marL="0" indent="0" defTabSz="825500">
              <a:lnSpc>
                <a:spcPct val="100000"/>
              </a:lnSpc>
              <a:spcBef>
                <a:spcPts val="0"/>
              </a:spcBef>
              <a:buSzTx/>
              <a:buNone/>
              <a:defRPr b="1" sz="5500"/>
            </a:lvl3pPr>
            <a:lvl4pPr marL="0" indent="0" defTabSz="825500">
              <a:lnSpc>
                <a:spcPct val="100000"/>
              </a:lnSpc>
              <a:spcBef>
                <a:spcPts val="0"/>
              </a:spcBef>
              <a:buSzTx/>
              <a:buNone/>
              <a:defRPr b="1" sz="5500"/>
            </a:lvl4pPr>
            <a:lvl5pPr marL="0" indent="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4" name="92709243_1322x1323.jpeg"/>
          <p:cNvSpPr/>
          <p:nvPr>
            <p:ph type="pic" sz="half" idx="21"/>
          </p:nvPr>
        </p:nvSpPr>
        <p:spPr>
          <a:xfrm>
            <a:off x="12052303" y="1270000"/>
            <a:ext cx="11188407" cy="11209889"/>
          </a:xfrm>
          <a:prstGeom prst="rect">
            <a:avLst/>
          </a:prstGeom>
        </p:spPr>
        <p:txBody>
          <a:bodyPr lIns="91439" tIns="45719" rIns="91439" bIns="45719" numCol="1" spcCol="38100">
            <a:noAutofit/>
          </a:bodyPr>
          <a:lstStyle/>
          <a:p>
            <a:pPr/>
          </a:p>
        </p:txBody>
      </p:sp>
      <p:sp>
        <p:nvSpPr>
          <p:cNvPr id="35" name="Slide Number"/>
          <p:cNvSpPr txBox="1"/>
          <p:nvPr>
            <p:ph type="sldNum" sz="quarter" idx="2"/>
          </p:nvPr>
        </p:nvSpPr>
        <p:spPr>
          <a:xfrm>
            <a:off x="12001500" y="13085233"/>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xfrm>
            <a:off x="1206500" y="952500"/>
            <a:ext cx="21971000" cy="1433164"/>
          </a:xfrm>
          <a:prstGeom prst="rect">
            <a:avLst/>
          </a:prstGeom>
        </p:spPr>
        <p:txBody>
          <a:bodyPr/>
          <a:lstStyle/>
          <a:p>
            <a:pPr/>
            <a:r>
              <a:t>Slide Title</a:t>
            </a:r>
          </a:p>
        </p:txBody>
      </p:sp>
      <p:sp>
        <p:nvSpPr>
          <p:cNvPr id="43" name="Body Level One…"/>
          <p:cNvSpPr txBox="1"/>
          <p:nvPr>
            <p:ph type="body" sz="quarter" idx="1" hasCustomPrompt="1"/>
          </p:nvPr>
        </p:nvSpPr>
        <p:spPr>
          <a:xfrm>
            <a:off x="1206500" y="2245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44" name="Body Level One…"/>
          <p:cNvSpPr txBox="1"/>
          <p:nvPr>
            <p:ph type="body" idx="21" hasCustomPrompt="1"/>
          </p:nvPr>
        </p:nvSpPr>
        <p:spPr>
          <a:xfrm>
            <a:off x="1206500" y="4248503"/>
            <a:ext cx="21971000" cy="8256014"/>
          </a:xfrm>
          <a:prstGeom prst="rect">
            <a:avLst/>
          </a:prstGeom>
        </p:spPr>
        <p:txBody>
          <a:bodyPr numCol="1" spcCol="38100"/>
          <a:lstStyle/>
          <a:p>
            <a:pPr/>
            <a:r>
              <a:t>Slide bullet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Title"/>
          <p:cNvSpPr txBox="1"/>
          <p:nvPr>
            <p:ph type="title" hasCustomPrompt="1"/>
          </p:nvPr>
        </p:nvSpPr>
        <p:spPr>
          <a:xfrm>
            <a:off x="1206500" y="952500"/>
            <a:ext cx="9779000" cy="1435100"/>
          </a:xfrm>
          <a:prstGeom prst="rect">
            <a:avLst/>
          </a:prstGeom>
        </p:spPr>
        <p:txBody>
          <a:bodyPr/>
          <a:lstStyle/>
          <a:p>
            <a:pPr/>
            <a:r>
              <a:t>Slide Title</a:t>
            </a:r>
          </a:p>
        </p:txBody>
      </p:sp>
      <p:sp>
        <p:nvSpPr>
          <p:cNvPr id="61" name="Body Level One…"/>
          <p:cNvSpPr txBox="1"/>
          <p:nvPr>
            <p:ph type="body" sz="quarter" idx="1" hasCustomPrompt="1"/>
          </p:nvPr>
        </p:nvSpPr>
        <p:spPr>
          <a:xfrm>
            <a:off x="1206500" y="2245961"/>
            <a:ext cx="9779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62" name="Body Level One…"/>
          <p:cNvSpPr txBox="1"/>
          <p:nvPr>
            <p:ph type="body" sz="half" idx="21" hasCustomPrompt="1"/>
          </p:nvPr>
        </p:nvSpPr>
        <p:spPr>
          <a:xfrm>
            <a:off x="1206500" y="4248503"/>
            <a:ext cx="9779000" cy="8256014"/>
          </a:xfrm>
          <a:prstGeom prst="rect">
            <a:avLst/>
          </a:prstGeom>
        </p:spPr>
        <p:txBody>
          <a:bodyPr numCol="1" spcCol="38100"/>
          <a:lstStyle/>
          <a:p>
            <a:pPr/>
            <a:r>
              <a:t>Slide bullet text</a:t>
            </a:r>
          </a:p>
        </p:txBody>
      </p:sp>
      <p:sp>
        <p:nvSpPr>
          <p:cNvPr id="63" name="824910546_2681x1332.jpg"/>
          <p:cNvSpPr/>
          <p:nvPr>
            <p:ph type="pic" idx="22"/>
          </p:nvPr>
        </p:nvSpPr>
        <p:spPr>
          <a:xfrm>
            <a:off x="6380200" y="1263847"/>
            <a:ext cx="22529802" cy="11193472"/>
          </a:xfrm>
          <a:prstGeom prst="rect">
            <a:avLst/>
          </a:prstGeom>
        </p:spPr>
        <p:txBody>
          <a:bodyPr lIns="91439" tIns="45719" rIns="91439" bIns="45719" numCol="1" spcCol="38100">
            <a:noAutofit/>
          </a:bodyPr>
          <a:lstStyle/>
          <a:p>
            <a:pP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5"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500" y="13085233"/>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952500"/>
            <a:ext cx="21971000" cy="1434950"/>
          </a:xfrm>
          <a:prstGeom prst="rect">
            <a:avLst/>
          </a:prstGeom>
        </p:spPr>
        <p:txBody>
          <a:bodyPr/>
          <a:lstStyle/>
          <a:p>
            <a:pPr/>
            <a:r>
              <a:t>Slide Title</a:t>
            </a:r>
          </a:p>
        </p:txBody>
      </p:sp>
      <p:sp>
        <p:nvSpPr>
          <p:cNvPr id="80" name="Body Level One…"/>
          <p:cNvSpPr txBox="1"/>
          <p:nvPr>
            <p:ph type="body" sz="quarter" idx="1" hasCustomPrompt="1"/>
          </p:nvPr>
        </p:nvSpPr>
        <p:spPr>
          <a:xfrm>
            <a:off x="1206500" y="2245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952500"/>
            <a:ext cx="21971000" cy="1435100"/>
          </a:xfrm>
          <a:prstGeom prst="rect">
            <a:avLst/>
          </a:prstGeom>
        </p:spPr>
        <p:txBody>
          <a:bodyPr/>
          <a:lstStyle/>
          <a:p>
            <a:pPr/>
            <a:r>
              <a:t>Agenda Title</a:t>
            </a:r>
          </a:p>
        </p:txBody>
      </p:sp>
      <p:sp>
        <p:nvSpPr>
          <p:cNvPr id="89" name="Body Level One…"/>
          <p:cNvSpPr txBox="1"/>
          <p:nvPr>
            <p:ph type="body" sz="quarter" idx="1" hasCustomPrompt="1"/>
          </p:nvPr>
        </p:nvSpPr>
        <p:spPr>
          <a:xfrm>
            <a:off x="1206500" y="2245961"/>
            <a:ext cx="21971000" cy="934781"/>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Agenda Subtitle</a:t>
            </a:r>
          </a:p>
          <a:p>
            <a:pPr lvl="1"/>
            <a:r>
              <a:t/>
            </a:r>
          </a:p>
          <a:p>
            <a:pPr lvl="2"/>
            <a:r>
              <a:t/>
            </a:r>
          </a:p>
          <a:p>
            <a:pPr lvl="3"/>
            <a:r>
              <a:t/>
            </a:r>
          </a:p>
          <a:p>
            <a:pPr lvl="4"/>
            <a:r>
              <a:t/>
            </a:r>
          </a:p>
        </p:txBody>
      </p:sp>
      <p:sp>
        <p:nvSpPr>
          <p:cNvPr id="90" name="Body Level One…"/>
          <p:cNvSpPr txBox="1"/>
          <p:nvPr>
            <p:ph type="body" idx="21" hasCustomPrompt="1"/>
          </p:nvPr>
        </p:nvSpPr>
        <p:spPr>
          <a:xfrm>
            <a:off x="1206500" y="4248503"/>
            <a:ext cx="21971000" cy="8256014"/>
          </a:xfrm>
          <a:prstGeom prst="rect">
            <a:avLst/>
          </a:prstGeom>
        </p:spPr>
        <p:txBody>
          <a:bodyPr numCol="1" spcCol="38100"/>
          <a:lstStyle>
            <a:lvl1pPr marL="0" indent="0" defTabSz="825500">
              <a:lnSpc>
                <a:spcPct val="100000"/>
              </a:lnSpc>
              <a:spcBef>
                <a:spcPts val="1800"/>
              </a:spcBef>
              <a:buSzTx/>
              <a:buNone/>
              <a:defRPr spc="-99" sz="5500"/>
            </a:lvl1pPr>
          </a:lstStyle>
          <a:p>
            <a:pPr/>
            <a:r>
              <a:t>Agenda Topics</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Body Level One…"/>
          <p:cNvSpPr txBox="1"/>
          <p:nvPr>
            <p:ph type="body" idx="1" hasCustomPrompt="1"/>
          </p:nvPr>
        </p:nvSpPr>
        <p:spPr>
          <a:xfrm>
            <a:off x="1206500" y="4248503"/>
            <a:ext cx="21971000" cy="825601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numCol="2" spcCol="1098550">
            <a:normAutofit fontScale="100000" lnSpcReduction="0"/>
          </a:bodyPr>
          <a:lstStyle/>
          <a:p>
            <a:pPr/>
            <a:r>
              <a:t>Slide bullet text</a:t>
            </a:r>
          </a:p>
          <a:p>
            <a:pPr lvl="1"/>
            <a:r>
              <a:t/>
            </a:r>
          </a:p>
          <a:p>
            <a:pPr lvl="2"/>
            <a:r>
              <a:t/>
            </a:r>
          </a:p>
          <a:p>
            <a:pPr lvl="3"/>
            <a:r>
              <a:t/>
            </a:r>
          </a:p>
          <a:p>
            <a:pPr lvl="4"/>
            <a:r>
              <a:t/>
            </a:r>
          </a:p>
        </p:txBody>
      </p:sp>
      <p:sp>
        <p:nvSpPr>
          <p:cNvPr id="3" name="Title Text"/>
          <p:cNvSpPr txBox="1"/>
          <p:nvPr>
            <p:ph type="title"/>
          </p:nvPr>
        </p:nvSpPr>
        <p:spPr>
          <a:xfrm>
            <a:off x="3653366" y="2743200"/>
            <a:ext cx="19507201" cy="150530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Title Text</a:t>
            </a:r>
          </a:p>
        </p:txBody>
      </p:sp>
      <p:sp>
        <p:nvSpPr>
          <p:cNvPr id="4" name="Slide Number"/>
          <p:cNvSpPr txBox="1"/>
          <p:nvPr>
            <p:ph type="sldNum" sz="quarter" idx="2"/>
          </p:nvPr>
        </p:nvSpPr>
        <p:spPr>
          <a:xfrm>
            <a:off x="12001500" y="13080999"/>
            <a:ext cx="368504" cy="374600"/>
          </a:xfrm>
          <a:prstGeom prst="rect">
            <a:avLst/>
          </a:prstGeom>
          <a:ln w="12700">
            <a:miter lim="400000"/>
          </a:ln>
        </p:spPr>
        <p:txBody>
          <a:bodyPr wrap="none" lIns="50800" tIns="50800" rIns="50800" bIns="50800" anchor="b">
            <a:spAutoFit/>
          </a:bodyPr>
          <a:lstStyle>
            <a:lvl1pPr defTabSz="584200">
              <a:defRPr sz="18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1pPr>
      <a:lvl2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2pPr>
      <a:lvl3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3pPr>
      <a:lvl4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4pPr>
      <a:lvl5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5pPr>
      <a:lvl6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6pPr>
      <a:lvl7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7pPr>
      <a:lvl8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8pPr>
      <a:lvl9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9pPr>
    </p:titleStyle>
    <p:bodyStyle>
      <a:lvl1pPr marL="6096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1pPr>
      <a:lvl2pPr marL="12192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2pPr>
      <a:lvl3pPr marL="18288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3pPr>
      <a:lvl4pPr marL="24384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4pPr>
      <a:lvl5pPr marL="30480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5pPr>
      <a:lvl6pPr marL="36576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6pPr>
      <a:lvl7pPr marL="42672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7pPr>
      <a:lvl8pPr marL="48768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8pPr>
      <a:lvl9pPr marL="54864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3.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jpe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4.jpe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5.jpe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2.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Communism Under Another Name"/>
          <p:cNvSpPr txBox="1"/>
          <p:nvPr>
            <p:ph type="title"/>
          </p:nvPr>
        </p:nvSpPr>
        <p:spPr>
          <a:xfrm>
            <a:off x="156389" y="357186"/>
            <a:ext cx="24071222" cy="13001628"/>
          </a:xfrm>
          <a:prstGeom prst="rect">
            <a:avLst/>
          </a:prstGeom>
        </p:spPr>
        <p:txBody>
          <a:bodyPr/>
          <a:lstStyle>
            <a:lvl1pPr>
              <a:defRPr sz="7500">
                <a:solidFill>
                  <a:srgbClr val="FFD479"/>
                </a:solidFill>
                <a:latin typeface="Arial"/>
                <a:ea typeface="Arial"/>
                <a:cs typeface="Arial"/>
                <a:sym typeface="Arial"/>
              </a:defRPr>
            </a:lvl1pPr>
          </a:lstStyle>
          <a:p>
            <a:pPr/>
            <a:r>
              <a:t>Communism Under Another Name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Antoni Gramsci…"/>
          <p:cNvSpPr txBox="1"/>
          <p:nvPr>
            <p:ph type="title"/>
          </p:nvPr>
        </p:nvSpPr>
        <p:spPr>
          <a:xfrm>
            <a:off x="122039" y="235148"/>
            <a:ext cx="24139922" cy="13245705"/>
          </a:xfrm>
          <a:prstGeom prst="rect">
            <a:avLst/>
          </a:prstGeom>
        </p:spPr>
        <p:txBody>
          <a:bodyPr/>
          <a:lstStyle/>
          <a:p>
            <a:pPr defTabSz="607932">
              <a:defRPr sz="5500">
                <a:latin typeface="Arial"/>
                <a:ea typeface="Arial"/>
                <a:cs typeface="Arial"/>
                <a:sym typeface="Arial"/>
              </a:defRPr>
            </a:pPr>
          </a:p>
          <a:p>
            <a:pPr defTabSz="607932">
              <a:defRPr sz="6100">
                <a:latin typeface="Arial"/>
                <a:ea typeface="Arial"/>
                <a:cs typeface="Arial"/>
                <a:sym typeface="Arial"/>
              </a:defRPr>
            </a:pPr>
          </a:p>
          <a:p>
            <a:pPr defTabSz="607932">
              <a:defRPr sz="6100">
                <a:latin typeface="Arial"/>
                <a:ea typeface="Arial"/>
                <a:cs typeface="Arial"/>
                <a:sym typeface="Arial"/>
              </a:defRPr>
            </a:pPr>
            <a:r>
              <a:t>Antoni Gramsci </a:t>
            </a:r>
          </a:p>
          <a:p>
            <a:pPr defTabSz="607932">
              <a:defRPr sz="6100">
                <a:latin typeface="Arial"/>
                <a:ea typeface="Arial"/>
                <a:cs typeface="Arial"/>
                <a:sym typeface="Arial"/>
              </a:defRPr>
            </a:pPr>
            <a:r>
              <a:t>On of the Founders of the </a:t>
            </a:r>
            <a:br/>
            <a:r>
              <a:t>Communist Party in Italy</a:t>
            </a:r>
          </a:p>
          <a:p>
            <a:pPr defTabSz="607932">
              <a:defRPr sz="6100">
                <a:latin typeface="Arial"/>
                <a:ea typeface="Arial"/>
                <a:cs typeface="Arial"/>
                <a:sym typeface="Arial"/>
              </a:defRPr>
            </a:pPr>
            <a:r>
              <a:t> </a:t>
            </a:r>
          </a:p>
          <a:p>
            <a:pPr defTabSz="607932">
              <a:defRPr sz="6100">
                <a:latin typeface="Arial"/>
                <a:ea typeface="Arial"/>
                <a:cs typeface="Arial"/>
                <a:sym typeface="Arial"/>
              </a:defRPr>
            </a:pPr>
          </a:p>
          <a:p>
            <a:pPr defTabSz="607932">
              <a:defRPr sz="6000">
                <a:latin typeface="Arial"/>
                <a:ea typeface="Arial"/>
                <a:cs typeface="Arial"/>
                <a:sym typeface="Arial"/>
              </a:defRPr>
            </a:pPr>
            <a:r>
              <a:t>Socialism is precisely the religion that must overwhelm Christianity . . . In the new order, Socialism will triumph by first capturing the culture via infiltration of schools, universities, churches and the media by transforming the consciousness of society. —</a:t>
            </a:r>
          </a:p>
          <a:p>
            <a:pPr defTabSz="607932">
              <a:defRPr sz="5500">
                <a:latin typeface="Arial"/>
                <a:ea typeface="Arial"/>
                <a:cs typeface="Arial"/>
                <a:sym typeface="Arial"/>
              </a:defRPr>
            </a:pPr>
          </a:p>
          <a:p>
            <a:pPr defTabSz="607932">
              <a:defRPr sz="5500">
                <a:latin typeface="Arial"/>
                <a:ea typeface="Arial"/>
                <a:cs typeface="Arial"/>
                <a:sym typeface="Arial"/>
              </a:defRPr>
            </a:pPr>
          </a:p>
        </p:txBody>
      </p:sp>
      <p:pic>
        <p:nvPicPr>
          <p:cNvPr id="190" name="Antonio Gramsci.png" descr="Antonio Gramsci.png"/>
          <p:cNvPicPr>
            <a:picLocks noChangeAspect="1"/>
          </p:cNvPicPr>
          <p:nvPr/>
        </p:nvPicPr>
        <p:blipFill>
          <a:blip r:embed="rId2">
            <a:extLst/>
          </a:blip>
          <a:stretch>
            <a:fillRect/>
          </a:stretch>
        </p:blipFill>
        <p:spPr>
          <a:xfrm>
            <a:off x="-34926" y="-106363"/>
            <a:ext cx="4419683" cy="6261216"/>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Sergey Nechayev 1847-1882…"/>
          <p:cNvSpPr txBox="1"/>
          <p:nvPr>
            <p:ph type="title"/>
          </p:nvPr>
        </p:nvSpPr>
        <p:spPr>
          <a:xfrm>
            <a:off x="240821" y="357186"/>
            <a:ext cx="23902358" cy="13001628"/>
          </a:xfrm>
          <a:prstGeom prst="rect">
            <a:avLst/>
          </a:prstGeom>
        </p:spPr>
        <p:txBody>
          <a:bodyPr/>
          <a:lstStyle/>
          <a:p>
            <a:pPr defTabSz="282606">
              <a:defRPr sz="5418">
                <a:latin typeface="Arial"/>
                <a:ea typeface="Arial"/>
                <a:cs typeface="Arial"/>
                <a:sym typeface="Arial"/>
              </a:defRPr>
            </a:pPr>
            <a:r>
              <a:t>Sergey Nechayev</a:t>
            </a:r>
            <a:br/>
            <a:r>
              <a:t>1847-1882</a:t>
            </a:r>
          </a:p>
          <a:p>
            <a:pPr defTabSz="282606">
              <a:defRPr sz="5418">
                <a:latin typeface="Arial"/>
                <a:ea typeface="Arial"/>
                <a:cs typeface="Arial"/>
                <a:sym typeface="Arial"/>
              </a:defRPr>
            </a:pPr>
          </a:p>
          <a:p>
            <a:pPr defTabSz="282606">
              <a:defRPr sz="5418">
                <a:latin typeface="Arial"/>
                <a:ea typeface="Arial"/>
                <a:cs typeface="Arial"/>
                <a:sym typeface="Arial"/>
              </a:defRPr>
            </a:pPr>
            <a:r>
              <a:t>Communist Revolutionary </a:t>
            </a:r>
            <a:br/>
            <a:r>
              <a:t>That Influenced Vladimir Lenin</a:t>
            </a:r>
          </a:p>
          <a:p>
            <a:pPr defTabSz="282606">
              <a:defRPr sz="5418">
                <a:latin typeface="Arial"/>
                <a:ea typeface="Arial"/>
                <a:cs typeface="Arial"/>
                <a:sym typeface="Arial"/>
              </a:defRPr>
            </a:pPr>
          </a:p>
          <a:p>
            <a:pPr defTabSz="282606">
              <a:defRPr sz="5418">
                <a:latin typeface="Arial"/>
                <a:ea typeface="Arial"/>
                <a:cs typeface="Arial"/>
                <a:sym typeface="Arial"/>
              </a:defRPr>
            </a:pPr>
          </a:p>
          <a:p>
            <a:pPr defTabSz="282606">
              <a:defRPr sz="5418">
                <a:latin typeface="Arial"/>
                <a:ea typeface="Arial"/>
                <a:cs typeface="Arial"/>
                <a:sym typeface="Arial"/>
              </a:defRPr>
            </a:pPr>
            <a:r>
              <a:t>Night and day he must have but one thought, one aim—merciless destruction…The revolutionary enters the world of the State, of the privileged classes, of the so-called civilization and he lives in this world only for the purpose of bringing about its speedy and total destruction. He is not a revolutionary if he has any sympathy for this world. He should not hesitate to destroy any position, any place, or any man in this world. He must hate everyone and </a:t>
            </a:r>
            <a:r>
              <a:rPr sz="5504"/>
              <a:t>everything in it with an equal hatred. </a:t>
            </a:r>
            <a:endParaRPr sz="5504"/>
          </a:p>
          <a:p>
            <a:pPr defTabSz="282606">
              <a:defRPr sz="3784">
                <a:latin typeface="Arial"/>
                <a:ea typeface="Arial"/>
                <a:cs typeface="Arial"/>
                <a:sym typeface="Arial"/>
              </a:defRPr>
            </a:pPr>
          </a:p>
          <a:p>
            <a:pPr defTabSz="282606">
              <a:defRPr sz="3784">
                <a:latin typeface="Arial"/>
                <a:ea typeface="Arial"/>
                <a:cs typeface="Arial"/>
                <a:sym typeface="Arial"/>
              </a:defRPr>
            </a:pPr>
          </a:p>
        </p:txBody>
      </p:sp>
      <p:pic>
        <p:nvPicPr>
          <p:cNvPr id="193" name="Sergey Nechayev.jpg" descr="Sergey Nechayev.jpg"/>
          <p:cNvPicPr>
            <a:picLocks noChangeAspect="1"/>
          </p:cNvPicPr>
          <p:nvPr/>
        </p:nvPicPr>
        <p:blipFill>
          <a:blip r:embed="rId2">
            <a:extLst/>
          </a:blip>
          <a:stretch>
            <a:fillRect/>
          </a:stretch>
        </p:blipFill>
        <p:spPr>
          <a:xfrm>
            <a:off x="-68931" y="-42854"/>
            <a:ext cx="3905869" cy="6012671"/>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Former Communist Bella Dodd Testimony to Committee on Un-American Activities,…"/>
          <p:cNvSpPr txBox="1"/>
          <p:nvPr>
            <p:ph type="title"/>
          </p:nvPr>
        </p:nvSpPr>
        <p:spPr>
          <a:xfrm>
            <a:off x="269006" y="357186"/>
            <a:ext cx="23845988" cy="13136130"/>
          </a:xfrm>
          <a:prstGeom prst="rect">
            <a:avLst/>
          </a:prstGeom>
        </p:spPr>
        <p:txBody>
          <a:bodyPr/>
          <a:lstStyle/>
          <a:p>
            <a:pPr defTabSz="336826">
              <a:defRPr sz="6600">
                <a:latin typeface="Arial"/>
                <a:ea typeface="Arial"/>
                <a:cs typeface="Arial"/>
                <a:sym typeface="Arial"/>
              </a:defRPr>
            </a:pPr>
            <a:r>
              <a:t>Former Communist Bella Dodd</a:t>
            </a:r>
            <a:br/>
            <a:r>
              <a:t>Testimony to Committee on Un-American Activities,</a:t>
            </a:r>
          </a:p>
          <a:p>
            <a:pPr defTabSz="336826">
              <a:defRPr sz="6600">
                <a:latin typeface="Arial"/>
                <a:ea typeface="Arial"/>
                <a:cs typeface="Arial"/>
                <a:sym typeface="Arial"/>
              </a:defRPr>
            </a:pPr>
            <a:r>
              <a:t>Columbus, Ohio, June 17 &amp; 18, 1953:</a:t>
            </a:r>
          </a:p>
          <a:p>
            <a:pPr defTabSz="336826">
              <a:defRPr sz="6600">
                <a:latin typeface="Arial"/>
                <a:ea typeface="Arial"/>
                <a:cs typeface="Arial"/>
                <a:sym typeface="Arial"/>
              </a:defRPr>
            </a:pPr>
          </a:p>
          <a:p>
            <a:pPr defTabSz="336826">
              <a:defRPr sz="6600">
                <a:latin typeface="Arial"/>
                <a:ea typeface="Arial"/>
                <a:cs typeface="Arial"/>
                <a:sym typeface="Arial"/>
              </a:defRPr>
            </a:pPr>
          </a:p>
          <a:p>
            <a:pPr defTabSz="336826">
              <a:defRPr sz="6600">
                <a:latin typeface="Arial"/>
                <a:ea typeface="Arial"/>
                <a:cs typeface="Arial"/>
                <a:sym typeface="Arial"/>
              </a:defRPr>
            </a:pPr>
            <a:r>
              <a:t>The Communist </a:t>
            </a:r>
            <a:r>
              <a:rPr>
                <a:solidFill>
                  <a:srgbClr val="FFD479"/>
                </a:solidFill>
              </a:rPr>
              <a:t>conspiracy</a:t>
            </a:r>
            <a:r>
              <a:t> provides for the </a:t>
            </a:r>
            <a:r>
              <a:rPr>
                <a:solidFill>
                  <a:srgbClr val="FFD479"/>
                </a:solidFill>
              </a:rPr>
              <a:t>infiltration</a:t>
            </a:r>
            <a:r>
              <a:t> of every phase and field of American life. Communists objectives are to </a:t>
            </a:r>
            <a:r>
              <a:rPr>
                <a:solidFill>
                  <a:srgbClr val="FFD479"/>
                </a:solidFill>
              </a:rPr>
              <a:t>create strife between</a:t>
            </a:r>
            <a:r>
              <a:t> labor and management and within the labor group itself, to cause people to be suspicious and </a:t>
            </a:r>
            <a:r>
              <a:rPr>
                <a:solidFill>
                  <a:srgbClr val="FFD479"/>
                </a:solidFill>
              </a:rPr>
              <a:t>distrustful</a:t>
            </a:r>
            <a:r>
              <a:t> of the Government and the law enforcement agencies thereof,</a:t>
            </a:r>
          </a:p>
          <a:p>
            <a:pPr defTabSz="336826">
              <a:defRPr sz="3000">
                <a:latin typeface="Arial"/>
                <a:ea typeface="Arial"/>
                <a:cs typeface="Arial"/>
                <a:sym typeface="Arial"/>
              </a:defRPr>
            </a:pPr>
          </a:p>
          <a:p>
            <a:pPr defTabSz="336826">
              <a:defRPr sz="3000">
                <a:latin typeface="Arial"/>
                <a:ea typeface="Arial"/>
                <a:cs typeface="Arial"/>
                <a:sym typeface="Arial"/>
              </a:defRPr>
            </a:pPr>
          </a:p>
          <a:p>
            <a:pPr defTabSz="336826">
              <a:defRPr sz="30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Former Communist Bella Dodd Testimony to Committee on Un-American Activities,…"/>
          <p:cNvSpPr txBox="1"/>
          <p:nvPr>
            <p:ph type="title"/>
          </p:nvPr>
        </p:nvSpPr>
        <p:spPr>
          <a:xfrm>
            <a:off x="399416" y="357186"/>
            <a:ext cx="23722648" cy="13001628"/>
          </a:xfrm>
          <a:prstGeom prst="rect">
            <a:avLst/>
          </a:prstGeom>
        </p:spPr>
        <p:txBody>
          <a:bodyPr/>
          <a:lstStyle/>
          <a:p>
            <a:pPr defTabSz="443626">
              <a:defRPr sz="6700">
                <a:latin typeface="Arial"/>
                <a:ea typeface="Arial"/>
                <a:cs typeface="Arial"/>
                <a:sym typeface="Arial"/>
              </a:defRPr>
            </a:pPr>
            <a:r>
              <a:t>Former Communist Bella Dodd</a:t>
            </a:r>
            <a:br/>
            <a:r>
              <a:t>Testimony to Committee on Un-American Activities,</a:t>
            </a:r>
          </a:p>
          <a:p>
            <a:pPr defTabSz="443626">
              <a:defRPr sz="6700">
                <a:latin typeface="Arial"/>
                <a:ea typeface="Arial"/>
                <a:cs typeface="Arial"/>
                <a:sym typeface="Arial"/>
              </a:defRPr>
            </a:pPr>
            <a:r>
              <a:t>Columbus, Ohio, June 17 &amp; 18, 1953:</a:t>
            </a:r>
          </a:p>
          <a:p>
            <a:pPr defTabSz="443626">
              <a:defRPr sz="6700">
                <a:latin typeface="Arial"/>
                <a:ea typeface="Arial"/>
                <a:cs typeface="Arial"/>
                <a:sym typeface="Arial"/>
              </a:defRPr>
            </a:pPr>
          </a:p>
          <a:p>
            <a:pPr defTabSz="443626">
              <a:defRPr sz="6700">
                <a:latin typeface="Arial"/>
                <a:ea typeface="Arial"/>
                <a:cs typeface="Arial"/>
                <a:sym typeface="Arial"/>
              </a:defRPr>
            </a:pPr>
          </a:p>
          <a:p>
            <a:pPr defTabSz="443626">
              <a:defRPr sz="6700">
                <a:latin typeface="Arial"/>
                <a:ea typeface="Arial"/>
                <a:cs typeface="Arial"/>
                <a:sym typeface="Arial"/>
              </a:defRPr>
            </a:pPr>
            <a:r>
              <a:t>to make them </a:t>
            </a:r>
            <a:r>
              <a:rPr>
                <a:solidFill>
                  <a:srgbClr val="FFD479"/>
                </a:solidFill>
              </a:rPr>
              <a:t>dissatisfied with the American way of life,</a:t>
            </a:r>
            <a:r>
              <a:t> particularly its economic system, to create doubts concerning their </a:t>
            </a:r>
            <a:r>
              <a:rPr>
                <a:solidFill>
                  <a:srgbClr val="FFD479"/>
                </a:solidFill>
              </a:rPr>
              <a:t>religious teachings</a:t>
            </a:r>
            <a:r>
              <a:t>, to set class against class, minorities against minorities, and even minorities against minorities </a:t>
            </a:r>
            <a:r>
              <a:rPr>
                <a:solidFill>
                  <a:srgbClr val="FFD479"/>
                </a:solidFill>
              </a:rPr>
              <a:t>when it suits their purpose.</a:t>
            </a:r>
            <a:r>
              <a:rPr sz="4200"/>
              <a:t> </a:t>
            </a:r>
            <a:endParaRPr sz="4200"/>
          </a:p>
          <a:p>
            <a:pPr defTabSz="443626">
              <a:defRPr sz="4200">
                <a:latin typeface="Arial"/>
                <a:ea typeface="Arial"/>
                <a:cs typeface="Arial"/>
                <a:sym typeface="Arial"/>
              </a:defRPr>
            </a:pPr>
          </a:p>
          <a:p>
            <a:pPr defTabSz="443626">
              <a:defRPr sz="4200">
                <a:latin typeface="Arial"/>
                <a:ea typeface="Arial"/>
                <a:cs typeface="Arial"/>
                <a:sym typeface="Arial"/>
              </a:defRPr>
            </a:pPr>
          </a:p>
          <a:p>
            <a:pPr defTabSz="443626">
              <a:defRPr sz="42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Cognitive Dissonance"/>
          <p:cNvSpPr txBox="1"/>
          <p:nvPr>
            <p:ph type="title"/>
          </p:nvPr>
        </p:nvSpPr>
        <p:spPr>
          <a:xfrm>
            <a:off x="218497" y="357186"/>
            <a:ext cx="23947006" cy="13001628"/>
          </a:xfrm>
          <a:prstGeom prst="rect">
            <a:avLst/>
          </a:prstGeom>
        </p:spPr>
        <p:txBody>
          <a:bodyPr/>
          <a:lstStyle>
            <a:lvl1pPr>
              <a:defRPr sz="10000">
                <a:solidFill>
                  <a:srgbClr val="FFD479"/>
                </a:solidFill>
                <a:latin typeface="Arial"/>
                <a:ea typeface="Arial"/>
                <a:cs typeface="Arial"/>
                <a:sym typeface="Arial"/>
              </a:defRPr>
            </a:lvl1pPr>
          </a:lstStyle>
          <a:p>
            <a:pPr/>
            <a:r>
              <a:t>Cognitive Dissonance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Psychology Dictionary:…"/>
          <p:cNvSpPr txBox="1"/>
          <p:nvPr>
            <p:ph type="title"/>
          </p:nvPr>
        </p:nvSpPr>
        <p:spPr>
          <a:xfrm>
            <a:off x="63995" y="357187"/>
            <a:ext cx="24124764" cy="13102179"/>
          </a:xfrm>
          <a:prstGeom prst="rect">
            <a:avLst/>
          </a:prstGeom>
        </p:spPr>
        <p:txBody>
          <a:bodyPr/>
          <a:lstStyle/>
          <a:p>
            <a:pPr>
              <a:defRPr sz="7500">
                <a:latin typeface="Arial"/>
                <a:ea typeface="Arial"/>
                <a:cs typeface="Arial"/>
                <a:sym typeface="Arial"/>
              </a:defRPr>
            </a:pPr>
            <a:r>
              <a:t>Psychology Dictionary:</a:t>
            </a:r>
          </a:p>
          <a:p>
            <a:pPr>
              <a:defRPr sz="7500">
                <a:latin typeface="Arial"/>
                <a:ea typeface="Arial"/>
                <a:cs typeface="Arial"/>
                <a:sym typeface="Arial"/>
              </a:defRPr>
            </a:pPr>
          </a:p>
          <a:p>
            <a:pPr>
              <a:defRPr sz="7500">
                <a:latin typeface="Arial"/>
                <a:ea typeface="Arial"/>
                <a:cs typeface="Arial"/>
                <a:sym typeface="Arial"/>
              </a:defRPr>
            </a:pPr>
            <a:r>
              <a:t>A state of conflict occurring when beliefs or </a:t>
            </a:r>
            <a:br/>
            <a:r>
              <a:t>assumptions are contradicted by new information. </a:t>
            </a: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From Siege The DocuMovie  At Siegethemovie.com…"/>
          <p:cNvSpPr txBox="1"/>
          <p:nvPr>
            <p:ph type="title"/>
          </p:nvPr>
        </p:nvSpPr>
        <p:spPr>
          <a:xfrm>
            <a:off x="192359" y="357186"/>
            <a:ext cx="23999282" cy="13001628"/>
          </a:xfrm>
          <a:prstGeom prst="rect">
            <a:avLst/>
          </a:prstGeom>
        </p:spPr>
        <p:txBody>
          <a:bodyPr/>
          <a:lstStyle/>
          <a:p>
            <a:pPr defTabSz="764024">
              <a:defRPr sz="6900">
                <a:solidFill>
                  <a:srgbClr val="FFD479"/>
                </a:solidFill>
                <a:latin typeface="Arial"/>
                <a:ea typeface="Arial"/>
                <a:cs typeface="Arial"/>
                <a:sym typeface="Arial"/>
              </a:defRPr>
            </a:pPr>
            <a:r>
              <a:t>From Siege The DocuMovie </a:t>
            </a:r>
            <a:br/>
            <a:r>
              <a:t>At Siegethemovie.com </a:t>
            </a:r>
          </a:p>
          <a:p>
            <a:pPr defTabSz="764024">
              <a:defRPr sz="9300">
                <a:latin typeface="Arial"/>
                <a:ea typeface="Arial"/>
                <a:cs typeface="Arial"/>
                <a:sym typeface="Arial"/>
              </a:defRPr>
            </a:pPr>
          </a:p>
          <a:p>
            <a:pPr defTabSz="764024">
              <a:defRPr sz="7100">
                <a:latin typeface="Arial"/>
                <a:ea typeface="Arial"/>
                <a:cs typeface="Arial"/>
                <a:sym typeface="Arial"/>
              </a:defRPr>
            </a:pPr>
            <a:r>
              <a:t>The theory of cognitive dissonance, in part, is that if you can convince someone to change their behavior through uncomfortable peer pressure and the change in their behavior is rewarded with a positive outcome then they are more likely to change their values to match their change in behavior. Once you change their values and behavior you have effectively changed their very worldview.  </a:t>
            </a:r>
            <a:b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From Siege The DocuMovie  At Siegethemovie.com…"/>
          <p:cNvSpPr txBox="1"/>
          <p:nvPr>
            <p:ph type="title"/>
          </p:nvPr>
        </p:nvSpPr>
        <p:spPr>
          <a:xfrm>
            <a:off x="307237" y="357186"/>
            <a:ext cx="23902076" cy="13228591"/>
          </a:xfrm>
          <a:prstGeom prst="rect">
            <a:avLst/>
          </a:prstGeom>
        </p:spPr>
        <p:txBody>
          <a:bodyPr/>
          <a:lstStyle/>
          <a:p>
            <a:pPr>
              <a:defRPr sz="7500">
                <a:solidFill>
                  <a:srgbClr val="FFD479"/>
                </a:solidFill>
                <a:latin typeface="Arial"/>
                <a:ea typeface="Arial"/>
                <a:cs typeface="Arial"/>
                <a:sym typeface="Arial"/>
              </a:defRPr>
            </a:pPr>
            <a:r>
              <a:t>From Siege The DocuMovie </a:t>
            </a:r>
            <a:br/>
            <a:r>
              <a:t>At Siegethemovie.com </a:t>
            </a:r>
          </a:p>
          <a:p>
            <a:pPr>
              <a:defRPr sz="7500">
                <a:latin typeface="Arial"/>
                <a:ea typeface="Arial"/>
                <a:cs typeface="Arial"/>
                <a:sym typeface="Arial"/>
              </a:defRPr>
            </a:pPr>
          </a:p>
          <a:p>
            <a:pPr>
              <a:defRPr sz="7500">
                <a:latin typeface="Arial"/>
                <a:ea typeface="Arial"/>
                <a:cs typeface="Arial"/>
                <a:sym typeface="Arial"/>
              </a:defRPr>
            </a:pPr>
            <a:r>
              <a:t>The converse is also true. If you apply punitive consequences on the wrong behavior then the negative outcome makes it more likely they change their values to justify their change in behavior. </a:t>
            </a:r>
          </a:p>
          <a:p>
            <a:pPr>
              <a:defRPr sz="7500">
                <a:latin typeface="Arial"/>
                <a:ea typeface="Arial"/>
                <a:cs typeface="Arial"/>
                <a:sym typeface="Arial"/>
              </a:defRPr>
            </a:pP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From Siege The DocuMovie  At Siegethemovie.com…"/>
          <p:cNvSpPr txBox="1"/>
          <p:nvPr>
            <p:ph type="title"/>
          </p:nvPr>
        </p:nvSpPr>
        <p:spPr>
          <a:xfrm>
            <a:off x="282586" y="357186"/>
            <a:ext cx="23818828" cy="13207197"/>
          </a:xfrm>
          <a:prstGeom prst="rect">
            <a:avLst/>
          </a:prstGeom>
        </p:spPr>
        <p:txBody>
          <a:bodyPr/>
          <a:lstStyle/>
          <a:p>
            <a:pPr>
              <a:defRPr sz="7500">
                <a:solidFill>
                  <a:srgbClr val="FFD479"/>
                </a:solidFill>
                <a:latin typeface="Arial"/>
                <a:ea typeface="Arial"/>
                <a:cs typeface="Arial"/>
                <a:sym typeface="Arial"/>
              </a:defRPr>
            </a:pPr>
            <a:r>
              <a:t>From Siege The DocuMovie </a:t>
            </a:r>
            <a:br/>
            <a:r>
              <a:t>At Siegethemovie.com</a:t>
            </a:r>
            <a:r>
              <a:rPr>
                <a:solidFill>
                  <a:srgbClr val="FFFFFF"/>
                </a:solidFill>
              </a:rPr>
              <a:t> </a:t>
            </a:r>
          </a:p>
          <a:p>
            <a:pPr>
              <a:defRPr sz="7500">
                <a:latin typeface="Arial"/>
                <a:ea typeface="Arial"/>
                <a:cs typeface="Arial"/>
                <a:sym typeface="Arial"/>
              </a:defRPr>
            </a:pPr>
          </a:p>
          <a:p>
            <a:pPr>
              <a:defRPr sz="7500">
                <a:latin typeface="Arial"/>
                <a:ea typeface="Arial"/>
                <a:cs typeface="Arial"/>
                <a:sym typeface="Arial"/>
              </a:defRPr>
            </a:pPr>
            <a:r>
              <a:t>The negative consequences of stress, anxiety, alienation, peer pressure, and marginalization is used to convince the subject to change their politically incorrect values. Thus to reconcile their compromise they convince themselves that the behavior they once opposed is not so bad after all. </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Saul Alinksy Declared,…"/>
          <p:cNvSpPr txBox="1"/>
          <p:nvPr>
            <p:ph type="title"/>
          </p:nvPr>
        </p:nvSpPr>
        <p:spPr>
          <a:xfrm>
            <a:off x="332071" y="357187"/>
            <a:ext cx="23719858" cy="13182732"/>
          </a:xfrm>
          <a:prstGeom prst="rect">
            <a:avLst/>
          </a:prstGeom>
        </p:spPr>
        <p:txBody>
          <a:bodyPr/>
          <a:lstStyle/>
          <a:p>
            <a:pPr>
              <a:defRPr sz="7500">
                <a:latin typeface="Arial"/>
                <a:ea typeface="Arial"/>
                <a:cs typeface="Arial"/>
                <a:sym typeface="Arial"/>
              </a:defRPr>
            </a:pPr>
            <a:r>
              <a:t>Saul Alinksy Declared, </a:t>
            </a:r>
          </a:p>
          <a:p>
            <a:pPr>
              <a:defRPr sz="7500">
                <a:latin typeface="Arial"/>
                <a:ea typeface="Arial"/>
                <a:cs typeface="Arial"/>
                <a:sym typeface="Arial"/>
              </a:defRPr>
            </a:pPr>
          </a:p>
          <a:p>
            <a:pPr>
              <a:defRPr sz="7500">
                <a:latin typeface="Arial"/>
                <a:ea typeface="Arial"/>
                <a:cs typeface="Arial"/>
                <a:sym typeface="Arial"/>
              </a:defRPr>
            </a:pPr>
            <a:r>
              <a:t>“Ridicule is man's most potent weapon. It's hard to counterattack ridicule.”</a:t>
            </a:r>
          </a:p>
          <a:p>
            <a:pPr>
              <a:defRPr sz="7500">
                <a:latin typeface="Arial"/>
                <a:ea typeface="Arial"/>
                <a:cs typeface="Arial"/>
                <a:sym typeface="Arial"/>
              </a:defRPr>
            </a:pP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Bella Dodd:"/>
          <p:cNvSpPr txBox="1"/>
          <p:nvPr>
            <p:ph type="title"/>
          </p:nvPr>
        </p:nvSpPr>
        <p:spPr>
          <a:xfrm>
            <a:off x="274029" y="357186"/>
            <a:ext cx="23835942" cy="13001628"/>
          </a:xfrm>
          <a:prstGeom prst="rect">
            <a:avLst/>
          </a:prstGeom>
        </p:spPr>
        <p:txBody>
          <a:bodyPr/>
          <a:lstStyle/>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5850">
                <a:latin typeface="Arial"/>
                <a:ea typeface="Arial"/>
                <a:cs typeface="Arial"/>
                <a:sym typeface="Arial"/>
              </a:defRPr>
            </a:pPr>
            <a:r>
              <a:t>Bella Dodd:</a:t>
            </a: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a:p>
            <a:pPr defTabSz="295750">
              <a:defRPr sz="2700">
                <a:latin typeface="Arial"/>
                <a:ea typeface="Arial"/>
                <a:cs typeface="Arial"/>
                <a:sym typeface="Arial"/>
              </a:defRPr>
            </a:pPr>
          </a:p>
        </p:txBody>
      </p:sp>
      <p:pic>
        <p:nvPicPr>
          <p:cNvPr id="172" name="Bella Dodd.jpg" descr="Bella Dodd.jpg"/>
          <p:cNvPicPr>
            <a:picLocks noChangeAspect="1"/>
          </p:cNvPicPr>
          <p:nvPr/>
        </p:nvPicPr>
        <p:blipFill>
          <a:blip r:embed="rId2">
            <a:extLst/>
          </a:blip>
          <a:stretch>
            <a:fillRect/>
          </a:stretch>
        </p:blipFill>
        <p:spPr>
          <a:xfrm>
            <a:off x="9101958" y="1063624"/>
            <a:ext cx="6180086" cy="8903513"/>
          </a:xfrm>
          <a:prstGeom prst="rect">
            <a:avLst/>
          </a:prstGeom>
          <a:ln w="12700">
            <a:miter lim="400000"/>
          </a:ln>
        </p:spPr>
      </p:pic>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Cognitive Dissonance…"/>
          <p:cNvSpPr txBox="1"/>
          <p:nvPr>
            <p:ph type="title"/>
          </p:nvPr>
        </p:nvSpPr>
        <p:spPr>
          <a:xfrm>
            <a:off x="216451" y="357186"/>
            <a:ext cx="23951098" cy="13001628"/>
          </a:xfrm>
          <a:prstGeom prst="rect">
            <a:avLst/>
          </a:prstGeom>
        </p:spPr>
        <p:txBody>
          <a:bodyPr/>
          <a:lstStyle/>
          <a:p>
            <a:pPr defTabSz="460056">
              <a:defRPr sz="4200">
                <a:latin typeface="Arial"/>
                <a:ea typeface="Arial"/>
                <a:cs typeface="Arial"/>
                <a:sym typeface="Arial"/>
              </a:defRPr>
            </a:pPr>
          </a:p>
          <a:p>
            <a:pPr defTabSz="460056">
              <a:defRPr sz="4200">
                <a:latin typeface="Arial"/>
                <a:ea typeface="Arial"/>
                <a:cs typeface="Arial"/>
                <a:sym typeface="Arial"/>
              </a:defRPr>
            </a:pPr>
            <a:br/>
          </a:p>
          <a:p>
            <a:pPr defTabSz="460056">
              <a:defRPr sz="7000">
                <a:solidFill>
                  <a:srgbClr val="FFD479"/>
                </a:solidFill>
                <a:latin typeface="Arial"/>
                <a:ea typeface="Arial"/>
                <a:cs typeface="Arial"/>
                <a:sym typeface="Arial"/>
              </a:defRPr>
            </a:pPr>
            <a:r>
              <a:t>Cognitive Dissonance </a:t>
            </a:r>
          </a:p>
          <a:p>
            <a:pPr defTabSz="460056">
              <a:defRPr sz="7000">
                <a:solidFill>
                  <a:srgbClr val="FFD479"/>
                </a:solidFill>
                <a:latin typeface="Arial"/>
                <a:ea typeface="Arial"/>
                <a:cs typeface="Arial"/>
                <a:sym typeface="Arial"/>
              </a:defRPr>
            </a:pPr>
          </a:p>
          <a:p>
            <a:pPr defTabSz="460056">
              <a:defRPr sz="7000">
                <a:latin typeface="Arial"/>
                <a:ea typeface="Arial"/>
                <a:cs typeface="Arial"/>
                <a:sym typeface="Arial"/>
              </a:defRPr>
            </a:pPr>
            <a:r>
              <a:t>Conflict</a:t>
            </a:r>
          </a:p>
          <a:p>
            <a:pPr defTabSz="460056">
              <a:defRPr sz="7000">
                <a:latin typeface="Arial"/>
                <a:ea typeface="Arial"/>
                <a:cs typeface="Arial"/>
                <a:sym typeface="Arial"/>
              </a:defRPr>
            </a:pPr>
            <a:r>
              <a:t>Stress</a:t>
            </a:r>
            <a:br/>
            <a:r>
              <a:t>Anxiety</a:t>
            </a:r>
          </a:p>
          <a:p>
            <a:pPr defTabSz="460056">
              <a:defRPr sz="7000">
                <a:latin typeface="Arial"/>
                <a:ea typeface="Arial"/>
                <a:cs typeface="Arial"/>
                <a:sym typeface="Arial"/>
              </a:defRPr>
            </a:pPr>
            <a:r>
              <a:t>Fear</a:t>
            </a:r>
            <a:br/>
            <a:r>
              <a:t>Isolation</a:t>
            </a:r>
            <a:br/>
            <a:r>
              <a:t>Surrender</a:t>
            </a:r>
            <a:br/>
            <a:r>
              <a:t>Behavior Modification</a:t>
            </a:r>
          </a:p>
          <a:p>
            <a:pPr defTabSz="460056">
              <a:defRPr sz="4200">
                <a:latin typeface="Arial"/>
                <a:ea typeface="Arial"/>
                <a:cs typeface="Arial"/>
                <a:sym typeface="Arial"/>
              </a:defRPr>
            </a:pP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Edgar Bundy Collectivism in the Church Wrote:…"/>
          <p:cNvSpPr txBox="1"/>
          <p:nvPr>
            <p:ph type="title"/>
          </p:nvPr>
        </p:nvSpPr>
        <p:spPr>
          <a:xfrm>
            <a:off x="642007" y="357186"/>
            <a:ext cx="23505716" cy="13001628"/>
          </a:xfrm>
          <a:prstGeom prst="rect">
            <a:avLst/>
          </a:prstGeom>
        </p:spPr>
        <p:txBody>
          <a:bodyPr/>
          <a:lstStyle/>
          <a:p>
            <a:pPr>
              <a:defRPr sz="7000">
                <a:latin typeface="Arial"/>
                <a:ea typeface="Arial"/>
                <a:cs typeface="Arial"/>
                <a:sym typeface="Arial"/>
              </a:defRPr>
            </a:pPr>
            <a:r>
              <a:t>Edgar Bundy</a:t>
            </a:r>
            <a:br/>
            <a:r>
              <a:t>Collectivism in the Church Wrote:</a:t>
            </a:r>
          </a:p>
          <a:p>
            <a:pPr>
              <a:defRPr sz="7000">
                <a:latin typeface="Arial"/>
                <a:ea typeface="Arial"/>
                <a:cs typeface="Arial"/>
                <a:sym typeface="Arial"/>
              </a:defRPr>
            </a:pPr>
          </a:p>
          <a:p>
            <a:pPr>
              <a:defRPr sz="7000">
                <a:latin typeface="Arial"/>
                <a:ea typeface="Arial"/>
                <a:cs typeface="Arial"/>
                <a:sym typeface="Arial"/>
              </a:defRPr>
            </a:pPr>
            <a:r>
              <a:t>Because </a:t>
            </a:r>
            <a:r>
              <a:rPr>
                <a:solidFill>
                  <a:srgbClr val="FFD479"/>
                </a:solidFill>
              </a:rPr>
              <a:t>“mental health”</a:t>
            </a:r>
            <a:r>
              <a:t> has become available as a lever to be used for promoting political and ideological designs, a word on the subject is in order…People who are normal in every sense of the word but who hold unpopular political ideas, such as opposition to world government and to the United Nations, Federal aid to education, and socialism,</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Edgar Bundy Collectivism in the Church Wrote:…"/>
          <p:cNvSpPr txBox="1"/>
          <p:nvPr>
            <p:ph type="title"/>
          </p:nvPr>
        </p:nvSpPr>
        <p:spPr>
          <a:xfrm>
            <a:off x="423024" y="357186"/>
            <a:ext cx="23659842" cy="13001628"/>
          </a:xfrm>
          <a:prstGeom prst="rect">
            <a:avLst/>
          </a:prstGeom>
        </p:spPr>
        <p:txBody>
          <a:bodyPr/>
          <a:lstStyle/>
          <a:p>
            <a:pPr defTabSz="813314">
              <a:defRPr sz="6300">
                <a:latin typeface="Arial"/>
                <a:ea typeface="Arial"/>
                <a:cs typeface="Arial"/>
                <a:sym typeface="Arial"/>
              </a:defRPr>
            </a:pPr>
            <a:r>
              <a:t>Edgar Bundy</a:t>
            </a:r>
            <a:br/>
            <a:r>
              <a:t>Collectivism in the Church Wrote:</a:t>
            </a:r>
          </a:p>
          <a:p>
            <a:pPr defTabSz="813314">
              <a:defRPr sz="6300">
                <a:latin typeface="Arial"/>
                <a:ea typeface="Arial"/>
                <a:cs typeface="Arial"/>
                <a:sym typeface="Arial"/>
              </a:defRPr>
            </a:pPr>
          </a:p>
          <a:p>
            <a:pPr defTabSz="813314">
              <a:defRPr sz="6300">
                <a:latin typeface="Arial"/>
                <a:ea typeface="Arial"/>
                <a:cs typeface="Arial"/>
                <a:sym typeface="Arial"/>
              </a:defRPr>
            </a:pPr>
          </a:p>
          <a:p>
            <a:pPr defTabSz="813314">
              <a:defRPr sz="6300">
                <a:latin typeface="Arial"/>
                <a:ea typeface="Arial"/>
                <a:cs typeface="Arial"/>
                <a:sym typeface="Arial"/>
              </a:defRPr>
            </a:pPr>
            <a:r>
              <a:t>are now being branded by their political opponents as “lunatics,” “nuts” and “idiots.” Some of the </a:t>
            </a:r>
            <a:r>
              <a:rPr>
                <a:solidFill>
                  <a:srgbClr val="FFD479"/>
                </a:solidFill>
              </a:rPr>
              <a:t>mental health legislation</a:t>
            </a:r>
            <a:r>
              <a:t> which has recently been introduced on state and Federal levels gives such wide latitude and interpretations to psychiatrists and politicians…that it is conceivable that anyone who takes a stand for the sovereignty of the United States, in favor of Congressional investigations…and in favor of states’ rights could be committed to an asylum in order to silence opposition.  </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Alice Bailey, The Rays and the Initiations:…"/>
          <p:cNvSpPr txBox="1"/>
          <p:nvPr>
            <p:ph type="title"/>
          </p:nvPr>
        </p:nvSpPr>
        <p:spPr>
          <a:xfrm>
            <a:off x="236449" y="357186"/>
            <a:ext cx="23911102" cy="13110366"/>
          </a:xfrm>
          <a:prstGeom prst="rect">
            <a:avLst/>
          </a:prstGeom>
        </p:spPr>
        <p:txBody>
          <a:bodyPr/>
          <a:lstStyle/>
          <a:p>
            <a:pPr marL="825103" indent="-1168003" defTabSz="1285875">
              <a:spcBef>
                <a:spcPts val="6700"/>
              </a:spcBef>
              <a:defRPr sz="7400">
                <a:effectLst>
                  <a:outerShdw sx="100000" sy="100000" kx="0" ky="0" algn="b" rotWithShape="0" blurRad="12700" dist="38100" dir="2700000">
                    <a:srgbClr val="000000"/>
                  </a:outerShdw>
                </a:effectLst>
                <a:latin typeface="Gill Sans"/>
                <a:ea typeface="Gill Sans"/>
                <a:cs typeface="Gill Sans"/>
                <a:sym typeface="Gill Sans"/>
              </a:defRPr>
            </a:pPr>
          </a:p>
          <a:p>
            <a:pPr marL="825103" indent="-1168003" defTabSz="1285875">
              <a:spcBef>
                <a:spcPts val="6700"/>
              </a:spcBef>
              <a:defRPr sz="7400">
                <a:effectLst>
                  <a:outerShdw sx="100000" sy="100000" kx="0" ky="0" algn="b" rotWithShape="0" blurRad="12700" dist="38100" dir="2700000">
                    <a:srgbClr val="000000"/>
                  </a:outerShdw>
                </a:effectLst>
                <a:latin typeface="Gill Sans"/>
                <a:ea typeface="Gill Sans"/>
                <a:cs typeface="Gill Sans"/>
                <a:sym typeface="Gill Sans"/>
              </a:defRPr>
            </a:pPr>
          </a:p>
          <a:p>
            <a:pPr marL="825103" indent="-1168003" defTabSz="1285875">
              <a:spcBef>
                <a:spcPts val="6700"/>
              </a:spcBef>
              <a:defRPr sz="8000">
                <a:solidFill>
                  <a:srgbClr val="FFD479"/>
                </a:solidFill>
                <a:effectLst>
                  <a:outerShdw sx="100000" sy="100000" kx="0" ky="0" algn="b" rotWithShape="0" blurRad="12700" dist="25400" dir="2700000">
                    <a:srgbClr val="000000"/>
                  </a:outerShdw>
                </a:effectLst>
                <a:latin typeface="Arial Narrow"/>
                <a:ea typeface="Arial Narrow"/>
                <a:cs typeface="Arial Narrow"/>
                <a:sym typeface="Arial Narrow"/>
              </a:defRPr>
            </a:pPr>
            <a:r>
              <a:t>Alice Bailey, </a:t>
            </a:r>
            <a:r>
              <a:rPr i="1"/>
              <a:t>The Rays and the Initiations:</a:t>
            </a:r>
          </a:p>
          <a:p>
            <a:pPr marL="825103" indent="-1168003" defTabSz="1285875">
              <a:spcBef>
                <a:spcPts val="6700"/>
              </a:spcBef>
              <a:defRPr sz="8000">
                <a:effectLst>
                  <a:outerShdw sx="100000" sy="100000" kx="0" ky="0" algn="b" rotWithShape="0" blurRad="12700" dist="38100" dir="2700000">
                    <a:srgbClr val="000000"/>
                  </a:outerShdw>
                </a:effectLst>
                <a:latin typeface="Arial Narrow"/>
                <a:ea typeface="Arial Narrow"/>
                <a:cs typeface="Arial Narrow"/>
                <a:sym typeface="Arial Narrow"/>
              </a:defRPr>
            </a:pPr>
            <a:r>
              <a:t>“This coming age will be as predominantly the age of group interplay, group idealism and group consciousness…for the will of the individual will voluntarily be blended into group will.” </a:t>
            </a:r>
          </a:p>
        </p:txBody>
      </p:sp>
      <p:pic>
        <p:nvPicPr>
          <p:cNvPr id="218" name="alicebaileybook.jpg" descr="alicebaileybook.jpg"/>
          <p:cNvPicPr>
            <a:picLocks noChangeAspect="1"/>
          </p:cNvPicPr>
          <p:nvPr/>
        </p:nvPicPr>
        <p:blipFill>
          <a:blip r:embed="rId2">
            <a:extLst/>
          </a:blip>
          <a:stretch>
            <a:fillRect/>
          </a:stretch>
        </p:blipFill>
        <p:spPr>
          <a:xfrm>
            <a:off x="9040649" y="188445"/>
            <a:ext cx="6302702" cy="4453407"/>
          </a:xfrm>
          <a:prstGeom prst="rect">
            <a:avLst/>
          </a:prstGeom>
          <a:ln w="12700">
            <a:miter lim="400000"/>
          </a:ln>
        </p:spPr>
      </p:pic>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0" name="Author Edgar Bundy explains in  Collectivism in the Churches that:…"/>
          <p:cNvSpPr txBox="1"/>
          <p:nvPr>
            <p:ph type="title"/>
          </p:nvPr>
        </p:nvSpPr>
        <p:spPr>
          <a:xfrm>
            <a:off x="326676" y="357187"/>
            <a:ext cx="23492808" cy="13150920"/>
          </a:xfrm>
          <a:prstGeom prst="rect">
            <a:avLst/>
          </a:prstGeom>
        </p:spPr>
        <p:txBody>
          <a:bodyPr/>
          <a:lstStyle/>
          <a:p>
            <a:pPr defTabSz="1219200">
              <a:defRPr b="1" sz="7400">
                <a:solidFill>
                  <a:srgbClr val="FFD479"/>
                </a:solidFill>
                <a:latin typeface="Arial Narrow"/>
                <a:ea typeface="Arial Narrow"/>
                <a:cs typeface="Arial Narrow"/>
                <a:sym typeface="Arial Narrow"/>
              </a:defRPr>
            </a:pPr>
            <a:r>
              <a:t>Author Edgar Bundy explains in </a:t>
            </a:r>
            <a:br/>
            <a:r>
              <a:rPr i="1"/>
              <a:t>Collectivism in the Churches</a:t>
            </a:r>
            <a:r>
              <a:t> that:</a:t>
            </a:r>
            <a:br/>
          </a:p>
          <a:p>
            <a:pPr defTabSz="1219200">
              <a:defRPr b="1" sz="7400">
                <a:solidFill>
                  <a:srgbClr val="FFC000"/>
                </a:solidFill>
                <a:latin typeface="Arial Narrow"/>
                <a:ea typeface="Arial Narrow"/>
                <a:cs typeface="Arial Narrow"/>
                <a:sym typeface="Arial Narrow"/>
              </a:defRPr>
            </a:pPr>
            <a:br>
              <a:rPr>
                <a:solidFill>
                  <a:srgbClr val="FFD479"/>
                </a:solidFill>
              </a:rPr>
            </a:br>
            <a:r>
              <a:rPr b="0">
                <a:solidFill>
                  <a:srgbClr val="FFFFFF"/>
                </a:solidFill>
              </a:rPr>
              <a:t>...we have seen how Dr. Walter Rauschenbusch... </a:t>
            </a:r>
          </a:p>
          <a:p>
            <a:pPr defTabSz="1219200">
              <a:defRPr sz="7400">
                <a:latin typeface="Arial Narrow"/>
                <a:ea typeface="Arial Narrow"/>
                <a:cs typeface="Arial Narrow"/>
                <a:sym typeface="Arial Narrow"/>
              </a:defRPr>
            </a:pPr>
            <a:r>
              <a:t>and the leaders of the social-action movements in the churches decided to </a:t>
            </a:r>
            <a:r>
              <a:rPr>
                <a:solidFill>
                  <a:srgbClr val="FFD479"/>
                </a:solidFill>
              </a:rPr>
              <a:t>do away with Christian individualism</a:t>
            </a:r>
            <a:r>
              <a:t> and turn </a:t>
            </a:r>
          </a:p>
          <a:p>
            <a:pPr defTabSz="1219200">
              <a:defRPr sz="7400">
                <a:latin typeface="Arial Narrow"/>
                <a:ea typeface="Arial Narrow"/>
                <a:cs typeface="Arial Narrow"/>
                <a:sym typeface="Arial Narrow"/>
              </a:defRPr>
            </a:pPr>
            <a:r>
              <a:t>to </a:t>
            </a:r>
            <a:r>
              <a:rPr>
                <a:solidFill>
                  <a:srgbClr val="FFD479"/>
                </a:solidFill>
              </a:rPr>
              <a:t>outright collectivism,</a:t>
            </a:r>
            <a:r>
              <a:t> using the church as their instrument.... </a:t>
            </a:r>
            <a:br/>
          </a:p>
        </p:txBody>
      </p:sp>
      <p:pic>
        <p:nvPicPr>
          <p:cNvPr id="221" name="Picture 2" descr="Picture 2"/>
          <p:cNvPicPr>
            <a:picLocks noChangeAspect="1"/>
          </p:cNvPicPr>
          <p:nvPr/>
        </p:nvPicPr>
        <p:blipFill>
          <a:blip r:embed="rId2">
            <a:extLst/>
          </a:blip>
          <a:stretch>
            <a:fillRect/>
          </a:stretch>
        </p:blipFill>
        <p:spPr>
          <a:xfrm>
            <a:off x="19367507" y="382911"/>
            <a:ext cx="3716716" cy="5591232"/>
          </a:xfrm>
          <a:prstGeom prst="rect">
            <a:avLst/>
          </a:prstGeom>
          <a:ln w="12700">
            <a:miter lim="400000"/>
          </a:ln>
        </p:spPr>
      </p:pic>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ligion was only a means toward  achieving socialism. And, like all other false prophets…"/>
          <p:cNvSpPr txBox="1"/>
          <p:nvPr>
            <p:ph type="title"/>
          </p:nvPr>
        </p:nvSpPr>
        <p:spPr>
          <a:xfrm>
            <a:off x="240356" y="357186"/>
            <a:ext cx="23419870" cy="13001628"/>
          </a:xfrm>
          <a:prstGeom prst="rect">
            <a:avLst/>
          </a:prstGeom>
        </p:spPr>
        <p:txBody>
          <a:bodyPr/>
          <a:lstStyle/>
          <a:p>
            <a:pPr defTabSz="1219200">
              <a:defRPr sz="8400">
                <a:solidFill>
                  <a:srgbClr val="FFD479"/>
                </a:solidFill>
                <a:latin typeface="Arial Narrow"/>
                <a:ea typeface="Arial Narrow"/>
                <a:cs typeface="Arial Narrow"/>
                <a:sym typeface="Arial Narrow"/>
              </a:defRPr>
            </a:pPr>
            <a:r>
              <a:t>Religion was only a means toward </a:t>
            </a:r>
            <a:br/>
            <a:r>
              <a:t>achieving socialism</a:t>
            </a:r>
            <a:r>
              <a:rPr>
                <a:solidFill>
                  <a:srgbClr val="FFFFFF"/>
                </a:solidFill>
              </a:rPr>
              <a:t>. And, like all other false prophets </a:t>
            </a:r>
          </a:p>
          <a:p>
            <a:pPr defTabSz="1219200">
              <a:defRPr sz="8400">
                <a:latin typeface="Arial Narrow"/>
                <a:ea typeface="Arial Narrow"/>
                <a:cs typeface="Arial Narrow"/>
                <a:sym typeface="Arial Narrow"/>
              </a:defRPr>
            </a:pPr>
            <a:r>
              <a:t>who have infiltrated religion through the centuries, [Rauschenbusch] used a “front” or disguise. </a:t>
            </a:r>
          </a:p>
          <a:p>
            <a:pPr defTabSz="1219200">
              <a:defRPr sz="8400">
                <a:latin typeface="Arial Narrow"/>
                <a:ea typeface="Arial Narrow"/>
                <a:cs typeface="Arial Narrow"/>
                <a:sym typeface="Arial Narrow"/>
              </a:defRPr>
            </a:pPr>
            <a:r>
              <a:t>This disguise, as we have seen, </a:t>
            </a:r>
          </a:p>
          <a:p>
            <a:pPr defTabSz="1219200">
              <a:defRPr sz="8400">
                <a:latin typeface="Arial Narrow"/>
                <a:ea typeface="Arial Narrow"/>
                <a:cs typeface="Arial Narrow"/>
                <a:sym typeface="Arial Narrow"/>
              </a:defRPr>
            </a:pPr>
            <a:r>
              <a:t>was “'The Kingdom of God.” </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5" name="The Kingdom was not pictured as a spiritual society…"/>
          <p:cNvSpPr txBox="1"/>
          <p:nvPr>
            <p:ph type="title"/>
          </p:nvPr>
        </p:nvSpPr>
        <p:spPr>
          <a:xfrm>
            <a:off x="74879" y="298400"/>
            <a:ext cx="23797402" cy="13119201"/>
          </a:xfrm>
          <a:prstGeom prst="rect">
            <a:avLst/>
          </a:prstGeom>
        </p:spPr>
        <p:txBody>
          <a:bodyPr/>
          <a:lstStyle/>
          <a:p>
            <a:pPr defTabSz="1194816">
              <a:defRPr sz="7200">
                <a:solidFill>
                  <a:srgbClr val="000000"/>
                </a:solidFill>
                <a:latin typeface="Arial Narrow"/>
                <a:ea typeface="Arial Narrow"/>
                <a:cs typeface="Arial Narrow"/>
                <a:sym typeface="Arial Narrow"/>
              </a:defRPr>
            </a:pPr>
            <a:br/>
            <a:br/>
            <a:br/>
            <a:r>
              <a:rPr sz="8200">
                <a:solidFill>
                  <a:srgbClr val="FFFFFF"/>
                </a:solidFill>
              </a:rPr>
              <a:t>The Kingdom was not pictured as a spiritual society </a:t>
            </a:r>
            <a:endParaRPr sz="8200"/>
          </a:p>
          <a:p>
            <a:pPr defTabSz="1194816">
              <a:defRPr sz="8200">
                <a:latin typeface="Arial Narrow"/>
                <a:ea typeface="Arial Narrow"/>
                <a:cs typeface="Arial Narrow"/>
                <a:sym typeface="Arial Narrow"/>
              </a:defRPr>
            </a:pPr>
            <a:r>
              <a:t>into which men and women had to be born as individuals through a personal relationship with Jesus Christ as Savior, </a:t>
            </a:r>
            <a:r>
              <a:rPr>
                <a:solidFill>
                  <a:srgbClr val="FFD479"/>
                </a:solidFill>
              </a:rPr>
              <a:t>but as a collectivist society </a:t>
            </a:r>
            <a:r>
              <a:t>which would be brought about by... eradication of poverty, redistribution of wealth... </a:t>
            </a:r>
          </a:p>
          <a:p>
            <a:pPr defTabSz="1194816">
              <a:defRPr sz="8200">
                <a:latin typeface="Arial Narrow"/>
                <a:ea typeface="Arial Narrow"/>
                <a:cs typeface="Arial Narrow"/>
                <a:sym typeface="Arial Narrow"/>
              </a:defRPr>
            </a:pPr>
            <a:r>
              <a:t>and “economic justice.” </a:t>
            </a:r>
          </a:p>
          <a:p>
            <a:pPr defTabSz="1194816">
              <a:defRPr sz="8200">
                <a:latin typeface="Arial Narrow"/>
                <a:ea typeface="Arial Narrow"/>
                <a:cs typeface="Arial Narrow"/>
                <a:sym typeface="Arial Narrow"/>
              </a:defRPr>
            </a:pPr>
            <a:b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7" name="John D. Rockefeller:…"/>
          <p:cNvSpPr txBox="1"/>
          <p:nvPr>
            <p:ph type="title"/>
          </p:nvPr>
        </p:nvSpPr>
        <p:spPr>
          <a:xfrm>
            <a:off x="209474" y="357186"/>
            <a:ext cx="23857344" cy="13279565"/>
          </a:xfrm>
          <a:prstGeom prst="rect">
            <a:avLst/>
          </a:prstGeom>
        </p:spPr>
        <p:txBody>
          <a:bodyPr/>
          <a:lstStyle/>
          <a:p>
            <a:pPr>
              <a:defRPr sz="7500">
                <a:solidFill>
                  <a:srgbClr val="FFD479"/>
                </a:solidFill>
                <a:latin typeface="Arial Narrow"/>
                <a:ea typeface="Arial Narrow"/>
                <a:cs typeface="Arial Narrow"/>
                <a:sym typeface="Arial Narrow"/>
              </a:defRPr>
            </a:pPr>
            <a:r>
              <a:t>John D. Rockefeller:</a:t>
            </a:r>
          </a:p>
          <a:p>
            <a:pPr>
              <a:defRPr sz="7500">
                <a:latin typeface="Arial Narrow"/>
                <a:ea typeface="Arial Narrow"/>
                <a:cs typeface="Arial Narrow"/>
                <a:sym typeface="Arial Narrow"/>
              </a:defRPr>
            </a:pPr>
          </a:p>
          <a:p>
            <a:pPr>
              <a:defRPr sz="7500">
                <a:latin typeface="Arial Narrow"/>
                <a:ea typeface="Arial Narrow"/>
                <a:cs typeface="Arial Narrow"/>
                <a:sym typeface="Arial Narrow"/>
              </a:defRPr>
            </a:pPr>
            <a:r>
              <a:t>“Would that I had the power to bring to your minds </a:t>
            </a:r>
          </a:p>
          <a:p>
            <a:pPr>
              <a:defRPr sz="7500">
                <a:latin typeface="Arial Narrow"/>
                <a:ea typeface="Arial Narrow"/>
                <a:cs typeface="Arial Narrow"/>
                <a:sym typeface="Arial Narrow"/>
              </a:defRPr>
            </a:pPr>
            <a:r>
              <a:t>the vision as it unfolds before me! </a:t>
            </a:r>
          </a:p>
          <a:p>
            <a:pPr>
              <a:defRPr sz="7500">
                <a:solidFill>
                  <a:srgbClr val="FFD479"/>
                </a:solidFill>
                <a:latin typeface="Arial Narrow"/>
                <a:ea typeface="Arial Narrow"/>
                <a:cs typeface="Arial Narrow"/>
                <a:sym typeface="Arial Narrow"/>
              </a:defRPr>
            </a:pPr>
            <a:r>
              <a:t>I see all denominational</a:t>
            </a:r>
            <a:r>
              <a:rPr>
                <a:solidFill>
                  <a:srgbClr val="FFFFFF"/>
                </a:solidFill>
              </a:rPr>
              <a:t> </a:t>
            </a:r>
            <a:r>
              <a:t>emphasis set aside</a:t>
            </a:r>
            <a:r>
              <a:rPr>
                <a:solidFill>
                  <a:srgbClr val="FFFFFF"/>
                </a:solidFill>
              </a:rPr>
              <a:t>…</a:t>
            </a:r>
          </a:p>
          <a:p>
            <a:pPr>
              <a:defRPr sz="7500">
                <a:solidFill>
                  <a:srgbClr val="FFD479"/>
                </a:solidFill>
                <a:latin typeface="Arial Narrow"/>
                <a:ea typeface="Arial Narrow"/>
                <a:cs typeface="Arial Narrow"/>
                <a:sym typeface="Arial Narrow"/>
              </a:defRPr>
            </a:pPr>
            <a:r>
              <a:t>I see the church molding the thought of the world </a:t>
            </a:r>
          </a:p>
          <a:p>
            <a:pPr>
              <a:defRPr sz="7500">
                <a:solidFill>
                  <a:srgbClr val="FFD479"/>
                </a:solidFill>
                <a:latin typeface="Arial Narrow"/>
                <a:ea typeface="Arial Narrow"/>
                <a:cs typeface="Arial Narrow"/>
                <a:sym typeface="Arial Narrow"/>
              </a:defRPr>
            </a:pPr>
            <a:r>
              <a:t>as it has never done before</a:t>
            </a:r>
            <a:r>
              <a:rPr>
                <a:solidFill>
                  <a:srgbClr val="FFFFFF"/>
                </a:solidFill>
              </a:rPr>
              <a:t>, leading in all great movements as it should. I see it literally </a:t>
            </a:r>
          </a:p>
          <a:p>
            <a:pPr>
              <a:defRPr sz="7500">
                <a:latin typeface="Arial Narrow"/>
                <a:ea typeface="Arial Narrow"/>
                <a:cs typeface="Arial Narrow"/>
                <a:sym typeface="Arial Narrow"/>
              </a:defRPr>
            </a:pPr>
            <a:r>
              <a:t>establishing the Kingdom of God on earth.”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Former Communist Bella Dodd: 1953 Lecture at Fordham University…"/>
          <p:cNvSpPr txBox="1"/>
          <p:nvPr>
            <p:ph type="title"/>
          </p:nvPr>
        </p:nvSpPr>
        <p:spPr>
          <a:xfrm>
            <a:off x="376720" y="357186"/>
            <a:ext cx="23727206" cy="13001628"/>
          </a:xfrm>
          <a:prstGeom prst="rect">
            <a:avLst/>
          </a:prstGeom>
        </p:spPr>
        <p:txBody>
          <a:bodyPr/>
          <a:lstStyle/>
          <a:p>
            <a:pPr defTabSz="418979">
              <a:defRPr sz="6300">
                <a:latin typeface="Arial"/>
                <a:ea typeface="Arial"/>
                <a:cs typeface="Arial"/>
                <a:sym typeface="Arial"/>
              </a:defRPr>
            </a:pPr>
            <a:r>
              <a:t>Former Communist Bella Dodd:</a:t>
            </a:r>
            <a:br/>
            <a:r>
              <a:t>1953 Lecture at Fordham University </a:t>
            </a:r>
          </a:p>
          <a:p>
            <a:pPr defTabSz="418979">
              <a:defRPr sz="6300"/>
            </a:pPr>
          </a:p>
          <a:p>
            <a:pPr defTabSz="418979">
              <a:defRPr sz="6300">
                <a:latin typeface="Arial"/>
                <a:ea typeface="Arial"/>
                <a:cs typeface="Arial"/>
                <a:sym typeface="Arial"/>
              </a:defRPr>
            </a:pPr>
          </a:p>
          <a:p>
            <a:pPr defTabSz="418979">
              <a:defRPr sz="6300">
                <a:latin typeface="Arial"/>
                <a:ea typeface="Arial"/>
                <a:cs typeface="Arial"/>
                <a:sym typeface="Arial"/>
              </a:defRPr>
            </a:pPr>
            <a:r>
              <a:t>There are two phases of life that communists take over. One is control over money, and two is control over </a:t>
            </a:r>
            <a:r>
              <a:rPr>
                <a:solidFill>
                  <a:srgbClr val="FFD479"/>
                </a:solidFill>
              </a:rPr>
              <a:t>words/language</a:t>
            </a:r>
            <a:r>
              <a:t>. They are fast taking over all the nice words, all the nice language of the Christian world, and they are taking them to themselves and giving them new connotation so that when they talk to the world they are saying one thing which is understood by their followers, but to our ears it sounds like the thing we we should be saying.</a:t>
            </a:r>
          </a:p>
          <a:p>
            <a:pPr defTabSz="418979">
              <a:defRPr sz="3800">
                <a:latin typeface="Arial"/>
                <a:ea typeface="Arial"/>
                <a:cs typeface="Arial"/>
                <a:sym typeface="Arial"/>
              </a:defRPr>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Former Communist Bella Dodd Testimony to Committee on Un-American Activities, Philadelphia, PA, November 16, 1953:…"/>
          <p:cNvSpPr txBox="1"/>
          <p:nvPr>
            <p:ph type="title"/>
          </p:nvPr>
        </p:nvSpPr>
        <p:spPr>
          <a:xfrm>
            <a:off x="195336" y="357187"/>
            <a:ext cx="23993328" cy="13144409"/>
          </a:xfrm>
          <a:prstGeom prst="rect">
            <a:avLst/>
          </a:prstGeom>
        </p:spPr>
        <p:txBody>
          <a:bodyPr/>
          <a:lstStyle/>
          <a:p>
            <a:pPr defTabSz="747592">
              <a:defRPr sz="6800">
                <a:latin typeface="Arial"/>
                <a:ea typeface="Arial"/>
                <a:cs typeface="Arial"/>
                <a:sym typeface="Arial"/>
              </a:defRPr>
            </a:pPr>
            <a:r>
              <a:t>Former Communist Bella Dodd</a:t>
            </a:r>
            <a:br/>
            <a:r>
              <a:t>Testimony to Committee on Un-American Activities, Philadelphia, PA, November 16, 1953:</a:t>
            </a:r>
          </a:p>
          <a:p>
            <a:pPr defTabSz="747592">
              <a:defRPr sz="6800">
                <a:latin typeface="Arial"/>
                <a:ea typeface="Arial"/>
                <a:cs typeface="Arial"/>
                <a:sym typeface="Arial"/>
              </a:defRPr>
            </a:pPr>
          </a:p>
          <a:p>
            <a:pPr defTabSz="747592">
              <a:defRPr sz="6800">
                <a:latin typeface="Arial"/>
                <a:ea typeface="Arial"/>
                <a:cs typeface="Arial"/>
                <a:sym typeface="Arial"/>
              </a:defRPr>
            </a:pPr>
          </a:p>
          <a:p>
            <a:pPr defTabSz="747592">
              <a:defRPr sz="6800">
                <a:latin typeface="Arial"/>
                <a:ea typeface="Arial"/>
                <a:cs typeface="Arial"/>
                <a:sym typeface="Arial"/>
              </a:defRPr>
            </a:pPr>
            <a:r>
              <a:t>I was told by Gil Green, chairman of the party in New York State, that if ever communism came to America it would not come under the Socialist label or the Communist label but it would come under a label palatable to the American people.</a:t>
            </a:r>
          </a:p>
          <a:p>
            <a:pPr defTabSz="747592">
              <a:defRPr sz="6800">
                <a:latin typeface="Arial"/>
                <a:ea typeface="Arial"/>
                <a:cs typeface="Arial"/>
                <a:sym typeface="Arial"/>
              </a:defRPr>
            </a:pPr>
          </a:p>
          <a:p>
            <a:pPr defTabSz="747592">
              <a:defRPr sz="6800">
                <a:latin typeface="Arial"/>
                <a:ea typeface="Arial"/>
                <a:cs typeface="Arial"/>
                <a:sym typeface="Arial"/>
              </a:defRPr>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Alexander Trachtenberg  at the National Convention of  Communist Parties,  Madison Square Garden, 1944…"/>
          <p:cNvSpPr txBox="1"/>
          <p:nvPr>
            <p:ph type="title"/>
          </p:nvPr>
        </p:nvSpPr>
        <p:spPr>
          <a:xfrm>
            <a:off x="177476" y="357186"/>
            <a:ext cx="23932868" cy="13236961"/>
          </a:xfrm>
          <a:prstGeom prst="rect">
            <a:avLst/>
          </a:prstGeom>
        </p:spPr>
        <p:txBody>
          <a:bodyPr/>
          <a:lstStyle/>
          <a:p>
            <a:pPr defTabSz="427196">
              <a:defRPr sz="4200">
                <a:latin typeface="Arial"/>
                <a:ea typeface="Arial"/>
                <a:cs typeface="Arial"/>
                <a:sym typeface="Arial"/>
              </a:defRPr>
            </a:pPr>
          </a:p>
          <a:p>
            <a:pPr defTabSz="427196">
              <a:defRPr sz="4200">
                <a:latin typeface="Arial"/>
                <a:ea typeface="Arial"/>
                <a:cs typeface="Arial"/>
                <a:sym typeface="Arial"/>
              </a:defRPr>
            </a:pPr>
          </a:p>
          <a:p>
            <a:pPr defTabSz="427196">
              <a:defRPr sz="4200">
                <a:latin typeface="Arial"/>
                <a:ea typeface="Arial"/>
                <a:cs typeface="Arial"/>
                <a:sym typeface="Arial"/>
              </a:defRPr>
            </a:pPr>
          </a:p>
          <a:p>
            <a:pPr defTabSz="427196">
              <a:defRPr sz="5200">
                <a:latin typeface="Arial"/>
                <a:ea typeface="Arial"/>
                <a:cs typeface="Arial"/>
                <a:sym typeface="Arial"/>
              </a:defRPr>
            </a:pPr>
            <a:r>
              <a:t>Alexander Trachtenberg </a:t>
            </a:r>
            <a:br/>
            <a:r>
              <a:t>at the National Convention of </a:t>
            </a:r>
            <a:br/>
            <a:r>
              <a:t>Communist Parties, </a:t>
            </a:r>
            <a:br/>
            <a:r>
              <a:t>Madison Square Garden, 1944</a:t>
            </a:r>
          </a:p>
          <a:p>
            <a:pPr defTabSz="427196">
              <a:defRPr sz="5200">
                <a:latin typeface="Arial"/>
                <a:ea typeface="Arial"/>
                <a:cs typeface="Arial"/>
                <a:sym typeface="Arial"/>
              </a:defRPr>
            </a:pPr>
          </a:p>
          <a:p>
            <a:pPr defTabSz="427196">
              <a:defRPr sz="5200">
                <a:latin typeface="Arial"/>
                <a:ea typeface="Arial"/>
                <a:cs typeface="Arial"/>
                <a:sym typeface="Arial"/>
              </a:defRPr>
            </a:pPr>
          </a:p>
          <a:p>
            <a:pPr defTabSz="427196">
              <a:defRPr sz="5200">
                <a:latin typeface="Arial"/>
                <a:ea typeface="Arial"/>
                <a:cs typeface="Arial"/>
                <a:sym typeface="Arial"/>
              </a:defRPr>
            </a:pPr>
            <a:r>
              <a:t>When we get ready to take the United States, we will not take it under the labels of Communism we will not take it under the label of Socialism. These labels are unpleasant to the American people, and have been speared too much. We will take the United States under labels we have made very lovable; we will take it under Liberalism, under Progressivism, under Democracy. But take it we will.</a:t>
            </a:r>
          </a:p>
          <a:p>
            <a:pPr defTabSz="427196">
              <a:defRPr sz="4200">
                <a:latin typeface="Arial"/>
                <a:ea typeface="Arial"/>
                <a:cs typeface="Arial"/>
                <a:sym typeface="Arial"/>
              </a:defRPr>
            </a:pPr>
          </a:p>
          <a:p>
            <a:pPr defTabSz="427196">
              <a:defRPr sz="4200">
                <a:latin typeface="Arial"/>
                <a:ea typeface="Arial"/>
                <a:cs typeface="Arial"/>
                <a:sym typeface="Arial"/>
              </a:defRPr>
            </a:pPr>
          </a:p>
          <a:p>
            <a:pPr defTabSz="427196">
              <a:defRPr sz="3900">
                <a:latin typeface="Arial"/>
                <a:ea typeface="Arial"/>
                <a:cs typeface="Arial"/>
                <a:sym typeface="Arial"/>
              </a:defRPr>
            </a:pPr>
          </a:p>
        </p:txBody>
      </p:sp>
      <p:pic>
        <p:nvPicPr>
          <p:cNvPr id="179" name="Alexander Trachtenberg.jpg" descr="Alexander Trachtenberg.jpg"/>
          <p:cNvPicPr>
            <a:picLocks noChangeAspect="1"/>
          </p:cNvPicPr>
          <p:nvPr/>
        </p:nvPicPr>
        <p:blipFill>
          <a:blip r:embed="rId2">
            <a:extLst/>
          </a:blip>
          <a:stretch>
            <a:fillRect/>
          </a:stretch>
        </p:blipFill>
        <p:spPr>
          <a:xfrm>
            <a:off x="-63501" y="6349"/>
            <a:ext cx="4267304" cy="607024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Former KGB Officer Yuri Bezmenov…"/>
          <p:cNvSpPr txBox="1"/>
          <p:nvPr>
            <p:ph type="title"/>
          </p:nvPr>
        </p:nvSpPr>
        <p:spPr>
          <a:xfrm>
            <a:off x="340815" y="357186"/>
            <a:ext cx="23702370" cy="13001628"/>
          </a:xfrm>
          <a:prstGeom prst="rect">
            <a:avLst/>
          </a:prstGeom>
        </p:spPr>
        <p:txBody>
          <a:bodyPr/>
          <a:lstStyle/>
          <a:p>
            <a:pPr defTabSz="427196">
              <a:defRPr sz="6500">
                <a:latin typeface="Arial"/>
                <a:ea typeface="Arial"/>
                <a:cs typeface="Arial"/>
                <a:sym typeface="Arial"/>
              </a:defRPr>
            </a:pPr>
            <a:r>
              <a:t>Former KGB Officer Yuri Bezmenov</a:t>
            </a:r>
          </a:p>
          <a:p>
            <a:pPr defTabSz="427196">
              <a:defRPr sz="6500">
                <a:latin typeface="Arial"/>
                <a:ea typeface="Arial"/>
                <a:cs typeface="Arial"/>
                <a:sym typeface="Arial"/>
              </a:defRPr>
            </a:pPr>
            <a:r>
              <a:t>1984 Interview with G. Edward Griffin:</a:t>
            </a:r>
          </a:p>
          <a:p>
            <a:pPr defTabSz="427196">
              <a:defRPr sz="6500">
                <a:latin typeface="Arial"/>
                <a:ea typeface="Arial"/>
                <a:cs typeface="Arial"/>
                <a:sym typeface="Arial"/>
              </a:defRPr>
            </a:pPr>
          </a:p>
          <a:p>
            <a:pPr defTabSz="427196">
              <a:defRPr sz="6500">
                <a:latin typeface="Arial"/>
                <a:ea typeface="Arial"/>
                <a:cs typeface="Arial"/>
                <a:sym typeface="Arial"/>
              </a:defRPr>
            </a:pPr>
          </a:p>
          <a:p>
            <a:pPr defTabSz="427196">
              <a:defRPr sz="6500">
                <a:latin typeface="Arial"/>
                <a:ea typeface="Arial"/>
                <a:cs typeface="Arial"/>
                <a:sym typeface="Arial"/>
              </a:defRPr>
            </a:pPr>
            <a:r>
              <a:t>The main emphasis of the KGB is not in the area of intelligence at all…only about 15% of time, money, and manpower is spent on espionage as such. The other 85% is a slow process, which we call either</a:t>
            </a:r>
            <a:r>
              <a:rPr>
                <a:solidFill>
                  <a:srgbClr val="FFD479"/>
                </a:solidFill>
              </a:rPr>
              <a:t> ideological subversion</a:t>
            </a:r>
            <a:r>
              <a:t>…What it basically means is that to change the perception of reality of every American, to such as extent, that despite the abundance of information, no one is able to come to sensible conclusions. </a:t>
            </a:r>
          </a:p>
          <a:p>
            <a:pPr defTabSz="427196">
              <a:defRPr sz="3900">
                <a:latin typeface="Arial"/>
                <a:ea typeface="Arial"/>
                <a:cs typeface="Arial"/>
                <a:sym typeface="Arial"/>
              </a:defRPr>
            </a:pPr>
          </a:p>
          <a:p>
            <a:pPr defTabSz="427196">
              <a:defRPr sz="3900">
                <a:latin typeface="Arial"/>
                <a:ea typeface="Arial"/>
                <a:cs typeface="Arial"/>
                <a:sym typeface="Arial"/>
              </a:defRPr>
            </a:pPr>
          </a:p>
          <a:p>
            <a:pPr defTabSz="427196">
              <a:defRPr sz="3900">
                <a:latin typeface="Arial"/>
                <a:ea typeface="Arial"/>
                <a:cs typeface="Arial"/>
                <a:sym typeface="Arial"/>
              </a:defRPr>
            </a:pPr>
            <a:b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Former KGB Officer Yuri Bezmenov…"/>
          <p:cNvSpPr txBox="1"/>
          <p:nvPr>
            <p:ph type="title"/>
          </p:nvPr>
        </p:nvSpPr>
        <p:spPr>
          <a:xfrm>
            <a:off x="298864" y="357186"/>
            <a:ext cx="23786272" cy="13001628"/>
          </a:xfrm>
          <a:prstGeom prst="rect">
            <a:avLst/>
          </a:prstGeom>
        </p:spPr>
        <p:txBody>
          <a:bodyPr/>
          <a:lstStyle/>
          <a:p>
            <a:pPr defTabSz="460056">
              <a:defRPr sz="7000">
                <a:latin typeface="Arial"/>
                <a:ea typeface="Arial"/>
                <a:cs typeface="Arial"/>
                <a:sym typeface="Arial"/>
              </a:defRPr>
            </a:pPr>
            <a:r>
              <a:t>Former KGB Officer Yuri Bezmenov</a:t>
            </a:r>
          </a:p>
          <a:p>
            <a:pPr defTabSz="460056">
              <a:defRPr sz="7000">
                <a:latin typeface="Arial"/>
                <a:ea typeface="Arial"/>
                <a:cs typeface="Arial"/>
                <a:sym typeface="Arial"/>
              </a:defRPr>
            </a:pPr>
            <a:r>
              <a:t>1984 Interview with G. Edward Griffin:</a:t>
            </a:r>
          </a:p>
          <a:p>
            <a:pPr defTabSz="460056">
              <a:defRPr sz="7000">
                <a:latin typeface="Arial"/>
                <a:ea typeface="Arial"/>
                <a:cs typeface="Arial"/>
                <a:sym typeface="Arial"/>
              </a:defRPr>
            </a:pPr>
          </a:p>
          <a:p>
            <a:pPr defTabSz="460056">
              <a:defRPr sz="7000">
                <a:latin typeface="Arial"/>
                <a:ea typeface="Arial"/>
                <a:cs typeface="Arial"/>
                <a:sym typeface="Arial"/>
              </a:defRPr>
            </a:pPr>
            <a:r>
              <a:t>A person who was </a:t>
            </a:r>
            <a:r>
              <a:rPr>
                <a:solidFill>
                  <a:srgbClr val="FFD479"/>
                </a:solidFill>
              </a:rPr>
              <a:t>demoralized,</a:t>
            </a:r>
            <a:r>
              <a:t> is unable to assess true information. The facts tell nothing to him. Even if I shower him with information with the authentic proof, with documents, with pictures, even if I take him to the Soviet Union and show him concentration camp, he will refuse to believe it, until he is going to receive a kick in his fat bottom.</a:t>
            </a:r>
          </a:p>
          <a:p>
            <a:pPr defTabSz="460056">
              <a:defRPr sz="4200">
                <a:latin typeface="Arial"/>
                <a:ea typeface="Arial"/>
                <a:cs typeface="Arial"/>
                <a:sym typeface="Arial"/>
              </a:defRPr>
            </a:pPr>
          </a:p>
          <a:p>
            <a:pPr defTabSz="460056">
              <a:defRPr sz="4200">
                <a:latin typeface="Arial"/>
                <a:ea typeface="Arial"/>
                <a:cs typeface="Arial"/>
                <a:sym typeface="Arial"/>
              </a:defRPr>
            </a:pPr>
          </a:p>
          <a:p>
            <a:pPr defTabSz="460056">
              <a:defRPr sz="4200">
                <a:latin typeface="Arial"/>
                <a:ea typeface="Arial"/>
                <a:cs typeface="Arial"/>
                <a:sym typeface="Arial"/>
              </a:defRPr>
            </a:pP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Former Communist Bella Dodd Testimony to Committee on Un-American Activities, Philadelphia, PA, November 16, 1953:…"/>
          <p:cNvSpPr txBox="1"/>
          <p:nvPr>
            <p:ph type="title"/>
          </p:nvPr>
        </p:nvSpPr>
        <p:spPr>
          <a:xfrm>
            <a:off x="153013" y="357187"/>
            <a:ext cx="24077974" cy="13234915"/>
          </a:xfrm>
          <a:prstGeom prst="rect">
            <a:avLst/>
          </a:prstGeom>
        </p:spPr>
        <p:txBody>
          <a:bodyPr/>
          <a:lstStyle/>
          <a:p>
            <a:pPr>
              <a:defRPr sz="7500">
                <a:latin typeface="Arial"/>
                <a:ea typeface="Arial"/>
                <a:cs typeface="Arial"/>
                <a:sym typeface="Arial"/>
              </a:defRPr>
            </a:pPr>
            <a:r>
              <a:t>Former Communist Bella Dodd</a:t>
            </a:r>
            <a:br/>
            <a:r>
              <a:t>Testimony to Committee on Un-American Activities, Philadelphia, PA, November 16, 1953:</a:t>
            </a: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r>
              <a:t>In New York State, we used them in the American Labor Party, and in the Progressive Party. There have been places where we sent them into the Democratic Party or the Republican Party to operate as Republicans and Democrats, you know, but to operate as Communists within their organizations.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Former Communist Bella Dodd: 1953 Lecture at Fordham University…"/>
          <p:cNvSpPr txBox="1"/>
          <p:nvPr>
            <p:ph type="title"/>
          </p:nvPr>
        </p:nvSpPr>
        <p:spPr>
          <a:xfrm>
            <a:off x="191430" y="357186"/>
            <a:ext cx="24001140" cy="13144038"/>
          </a:xfrm>
          <a:prstGeom prst="rect">
            <a:avLst/>
          </a:prstGeom>
        </p:spPr>
        <p:txBody>
          <a:bodyPr/>
          <a:lstStyle/>
          <a:p>
            <a:pPr defTabSz="591501">
              <a:defRPr sz="8000">
                <a:latin typeface="Arial"/>
                <a:ea typeface="Arial"/>
                <a:cs typeface="Arial"/>
                <a:sym typeface="Arial"/>
              </a:defRPr>
            </a:pPr>
            <a:r>
              <a:t>Former Communist Bella Dodd:</a:t>
            </a:r>
            <a:br/>
            <a:r>
              <a:t>1953 Lecture at Fordham University</a:t>
            </a:r>
          </a:p>
          <a:p>
            <a:pPr defTabSz="591501">
              <a:defRPr sz="8000">
                <a:latin typeface="Arial"/>
                <a:ea typeface="Arial"/>
                <a:cs typeface="Arial"/>
                <a:sym typeface="Arial"/>
              </a:defRPr>
            </a:pPr>
          </a:p>
          <a:p>
            <a:pPr defTabSz="591501">
              <a:defRPr sz="8000">
                <a:latin typeface="Arial"/>
                <a:ea typeface="Arial"/>
                <a:cs typeface="Arial"/>
                <a:sym typeface="Arial"/>
              </a:defRPr>
            </a:pPr>
            <a:r>
              <a:t>We had men and women who were members of the State Legislature, over 100 men and women who were members of state legislature from Washington to New York. They were not elected on the Communist Party ticket, they were elected on the Republican ticket on the Democratic ticket, the Farmer Labor Party ticket, Labor Party ticket.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0_BasicBlack">
  <a:themeElements>
    <a:clrScheme name="20_BasicBlack">
      <a:dk1>
        <a:srgbClr val="000000"/>
      </a:dk1>
      <a:lt1>
        <a:srgbClr val="000000"/>
      </a:lt1>
      <a:dk2>
        <a:srgbClr val="A7A7A7"/>
      </a:dk2>
      <a:lt2>
        <a:srgbClr val="535353"/>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a:ea typeface="Helvetica"/>
        <a:cs typeface="Helvetica"/>
      </a:majorFont>
      <a:minorFont>
        <a:latin typeface="Helvetica Neue"/>
        <a:ea typeface="Helvetica Neue"/>
        <a:cs typeface="Helvetica Neue"/>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0_BasicBlack">
  <a:themeElements>
    <a:clrScheme name="20_BasicBlack">
      <a:dk1>
        <a:srgbClr val="000000"/>
      </a:dk1>
      <a:lt1>
        <a:srgbClr val="FFFFFF"/>
      </a:lt1>
      <a:dk2>
        <a:srgbClr val="A7A7A7"/>
      </a:dk2>
      <a:lt2>
        <a:srgbClr val="535353"/>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a:ea typeface="Helvetica"/>
        <a:cs typeface="Helvetica"/>
      </a:majorFont>
      <a:minorFont>
        <a:latin typeface="Helvetica Neue"/>
        <a:ea typeface="Helvetica Neue"/>
        <a:cs typeface="Helvetica Neue"/>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