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Override PartName="/ppt/media/image8.jpeg" ContentType="image/jpeg"/>
  <Override PartName="/ppt/media/image9.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 id="320" r:id="rId72"/>
    <p:sldId id="321" r:id="rId73"/>
    <p:sldId id="322" r:id="rId74"/>
    <p:sldId id="323" r:id="rId75"/>
    <p:sldId id="324" r:id="rId76"/>
    <p:sldId id="325" r:id="rId77"/>
    <p:sldId id="326" r:id="rId78"/>
    <p:sldId id="327" r:id="rId79"/>
    <p:sldId id="328" r:id="rId80"/>
    <p:sldId id="329" r:id="rId81"/>
    <p:sldId id="330" r:id="rId82"/>
    <p:sldId id="331" r:id="rId83"/>
    <p:sldId id="332" r:id="rId84"/>
    <p:sldId id="333" r:id="rId85"/>
    <p:sldId id="334" r:id="rId86"/>
    <p:sldId id="335" r:id="rId87"/>
    <p:sldId id="336" r:id="rId88"/>
    <p:sldId id="337" r:id="rId89"/>
    <p:sldId id="338" r:id="rId90"/>
    <p:sldId id="339" r:id="rId91"/>
    <p:sldId id="340" r:id="rId92"/>
    <p:sldId id="341" r:id="rId93"/>
    <p:sldId id="342" r:id="rId94"/>
    <p:sldId id="343" r:id="rId95"/>
    <p:sldId id="344" r:id="rId96"/>
    <p:sldId id="345" r:id="rId97"/>
    <p:sldId id="346" r:id="rId98"/>
    <p:sldId id="347" r:id="rId99"/>
    <p:sldId id="348" r:id="rId100"/>
    <p:sldId id="349" r:id="rId101"/>
    <p:sldId id="350" r:id="rId102"/>
    <p:sldId id="351" r:id="rId103"/>
    <p:sldId id="352" r:id="rId104"/>
    <p:sldId id="353" r:id="rId105"/>
    <p:sldId id="354" r:id="rId106"/>
    <p:sldId id="355" r:id="rId107"/>
    <p:sldId id="356" r:id="rId108"/>
    <p:sldId id="357" r:id="rId109"/>
    <p:sldId id="358" r:id="rId110"/>
    <p:sldId id="359" r:id="rId111"/>
    <p:sldId id="360" r:id="rId112"/>
    <p:sldId id="361" r:id="rId113"/>
    <p:sldId id="362" r:id="rId114"/>
    <p:sldId id="363" r:id="rId115"/>
  </p:sldIdLst>
  <p:sldSz cx="14630400" cy="8229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CCCCCC"/>
        </a:solidFill>
        <a:effectLst/>
        <a:uFillTx/>
        <a:latin typeface="+mn-lt"/>
        <a:ea typeface="+mn-ea"/>
        <a:cs typeface="+mn-cs"/>
        <a:sym typeface="Arial"/>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CCCCCC"/>
        </a:solidFill>
        <a:effectLst/>
        <a:uFillTx/>
        <a:latin typeface="+mn-lt"/>
        <a:ea typeface="+mn-ea"/>
        <a:cs typeface="+mn-cs"/>
        <a:sym typeface="Arial"/>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CCCCCC"/>
        </a:solidFill>
        <a:effectLst/>
        <a:uFillTx/>
        <a:latin typeface="+mn-lt"/>
        <a:ea typeface="+mn-ea"/>
        <a:cs typeface="+mn-cs"/>
        <a:sym typeface="Arial"/>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CCCCCC"/>
        </a:solidFill>
        <a:effectLst/>
        <a:uFillTx/>
        <a:latin typeface="+mn-lt"/>
        <a:ea typeface="+mn-ea"/>
        <a:cs typeface="+mn-cs"/>
        <a:sym typeface="Arial"/>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CCCCCC"/>
        </a:solidFill>
        <a:effectLst/>
        <a:uFillTx/>
        <a:latin typeface="+mn-lt"/>
        <a:ea typeface="+mn-ea"/>
        <a:cs typeface="+mn-cs"/>
        <a:sym typeface="Arial"/>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CCCCCC"/>
        </a:solidFill>
        <a:effectLst/>
        <a:uFillTx/>
        <a:latin typeface="+mn-lt"/>
        <a:ea typeface="+mn-ea"/>
        <a:cs typeface="+mn-cs"/>
        <a:sym typeface="Arial"/>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CCCCCC"/>
        </a:solidFill>
        <a:effectLst/>
        <a:uFillTx/>
        <a:latin typeface="+mn-lt"/>
        <a:ea typeface="+mn-ea"/>
        <a:cs typeface="+mn-cs"/>
        <a:sym typeface="Arial"/>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CCCCCC"/>
        </a:solidFill>
        <a:effectLst/>
        <a:uFillTx/>
        <a:latin typeface="+mn-lt"/>
        <a:ea typeface="+mn-ea"/>
        <a:cs typeface="+mn-cs"/>
        <a:sym typeface="Arial"/>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CCCCCC"/>
        </a:solidFill>
        <a:effectLst/>
        <a:uFillTx/>
        <a:latin typeface="+mn-lt"/>
        <a:ea typeface="+mn-ea"/>
        <a:cs typeface="+mn-cs"/>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1"/>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CCCCCC"/>
        </a:fontRef>
        <a:srgbClr val="CCCCCC"/>
      </a:tcTxStyle>
      <a:tcStyle>
        <a:tcBdr>
          <a:left>
            <a:ln w="12700" cap="flat">
              <a:solidFill>
                <a:srgbClr val="0066CC"/>
              </a:solidFill>
              <a:prstDash val="solid"/>
              <a:round/>
            </a:ln>
          </a:left>
          <a:right>
            <a:ln w="12700" cap="flat">
              <a:solidFill>
                <a:srgbClr val="0066CC"/>
              </a:solidFill>
              <a:prstDash val="solid"/>
              <a:round/>
            </a:ln>
          </a:right>
          <a:top>
            <a:ln w="12700" cap="flat">
              <a:solidFill>
                <a:srgbClr val="0066CC"/>
              </a:solidFill>
              <a:prstDash val="solid"/>
              <a:round/>
            </a:ln>
          </a:top>
          <a:bottom>
            <a:ln w="12700" cap="flat">
              <a:solidFill>
                <a:srgbClr val="0066CC"/>
              </a:solidFill>
              <a:prstDash val="solid"/>
              <a:round/>
            </a:ln>
          </a:bottom>
          <a:insideH>
            <a:ln w="12700" cap="flat">
              <a:solidFill>
                <a:srgbClr val="0066CC"/>
              </a:solidFill>
              <a:prstDash val="solid"/>
              <a:round/>
            </a:ln>
          </a:insideH>
          <a:insideV>
            <a:ln w="12700" cap="flat">
              <a:solidFill>
                <a:srgbClr val="0066CC"/>
              </a:solidFill>
              <a:prstDash val="solid"/>
              <a:round/>
            </a:ln>
          </a:insideV>
        </a:tcBdr>
        <a:fill>
          <a:solidFill>
            <a:srgbClr val="CCECEC"/>
          </a:solidFill>
        </a:fill>
      </a:tcStyle>
    </a:wholeTbl>
    <a:band2H>
      <a:tcTxStyle b="def" i="def"/>
      <a:tcStyle>
        <a:tcBdr/>
        <a:fill>
          <a:solidFill>
            <a:srgbClr val="E7F6F6"/>
          </a:solidFill>
        </a:fill>
      </a:tcStyle>
    </a:band2H>
    <a:firstCol>
      <a:tcTxStyle b="on" i="off">
        <a:fontRef idx="minor">
          <a:srgbClr val="0066CC"/>
        </a:fontRef>
        <a:srgbClr val="0066CC"/>
      </a:tcTxStyle>
      <a:tcStyle>
        <a:tcBdr>
          <a:left>
            <a:ln w="12700" cap="flat">
              <a:solidFill>
                <a:srgbClr val="0066CC"/>
              </a:solidFill>
              <a:prstDash val="solid"/>
              <a:round/>
            </a:ln>
          </a:left>
          <a:right>
            <a:ln w="12700" cap="flat">
              <a:solidFill>
                <a:srgbClr val="0066CC"/>
              </a:solidFill>
              <a:prstDash val="solid"/>
              <a:round/>
            </a:ln>
          </a:right>
          <a:top>
            <a:ln w="12700" cap="flat">
              <a:solidFill>
                <a:srgbClr val="0066CC"/>
              </a:solidFill>
              <a:prstDash val="solid"/>
              <a:round/>
            </a:ln>
          </a:top>
          <a:bottom>
            <a:ln w="12700" cap="flat">
              <a:solidFill>
                <a:srgbClr val="0066CC"/>
              </a:solidFill>
              <a:prstDash val="solid"/>
              <a:round/>
            </a:ln>
          </a:bottom>
          <a:insideH>
            <a:ln w="12700" cap="flat">
              <a:solidFill>
                <a:srgbClr val="0066CC"/>
              </a:solidFill>
              <a:prstDash val="solid"/>
              <a:round/>
            </a:ln>
          </a:insideH>
          <a:insideV>
            <a:ln w="12700" cap="flat">
              <a:solidFill>
                <a:srgbClr val="0066CC"/>
              </a:solidFill>
              <a:prstDash val="solid"/>
              <a:round/>
            </a:ln>
          </a:insideV>
        </a:tcBdr>
        <a:fill>
          <a:solidFill>
            <a:schemeClr val="accent1"/>
          </a:solidFill>
        </a:fill>
      </a:tcStyle>
    </a:firstCol>
    <a:lastRow>
      <a:tcTxStyle b="on" i="off">
        <a:fontRef idx="minor">
          <a:srgbClr val="0066CC"/>
        </a:fontRef>
        <a:srgbClr val="0066CC"/>
      </a:tcTxStyle>
      <a:tcStyle>
        <a:tcBdr>
          <a:left>
            <a:ln w="12700" cap="flat">
              <a:solidFill>
                <a:srgbClr val="0066CC"/>
              </a:solidFill>
              <a:prstDash val="solid"/>
              <a:round/>
            </a:ln>
          </a:left>
          <a:right>
            <a:ln w="12700" cap="flat">
              <a:solidFill>
                <a:srgbClr val="0066CC"/>
              </a:solidFill>
              <a:prstDash val="solid"/>
              <a:round/>
            </a:ln>
          </a:right>
          <a:top>
            <a:ln w="38100" cap="flat">
              <a:solidFill>
                <a:srgbClr val="0066CC"/>
              </a:solidFill>
              <a:prstDash val="solid"/>
              <a:round/>
            </a:ln>
          </a:top>
          <a:bottom>
            <a:ln w="12700" cap="flat">
              <a:solidFill>
                <a:srgbClr val="0066CC"/>
              </a:solidFill>
              <a:prstDash val="solid"/>
              <a:round/>
            </a:ln>
          </a:bottom>
          <a:insideH>
            <a:ln w="12700" cap="flat">
              <a:solidFill>
                <a:srgbClr val="0066CC"/>
              </a:solidFill>
              <a:prstDash val="solid"/>
              <a:round/>
            </a:ln>
          </a:insideH>
          <a:insideV>
            <a:ln w="12700" cap="flat">
              <a:solidFill>
                <a:srgbClr val="0066CC"/>
              </a:solidFill>
              <a:prstDash val="solid"/>
              <a:round/>
            </a:ln>
          </a:insideV>
        </a:tcBdr>
        <a:fill>
          <a:solidFill>
            <a:schemeClr val="accent1"/>
          </a:solidFill>
        </a:fill>
      </a:tcStyle>
    </a:lastRow>
    <a:firstRow>
      <a:tcTxStyle b="on" i="off">
        <a:fontRef idx="minor">
          <a:srgbClr val="0066CC"/>
        </a:fontRef>
        <a:srgbClr val="0066CC"/>
      </a:tcTxStyle>
      <a:tcStyle>
        <a:tcBdr>
          <a:left>
            <a:ln w="12700" cap="flat">
              <a:solidFill>
                <a:srgbClr val="0066CC"/>
              </a:solidFill>
              <a:prstDash val="solid"/>
              <a:round/>
            </a:ln>
          </a:left>
          <a:right>
            <a:ln w="12700" cap="flat">
              <a:solidFill>
                <a:srgbClr val="0066CC"/>
              </a:solidFill>
              <a:prstDash val="solid"/>
              <a:round/>
            </a:ln>
          </a:right>
          <a:top>
            <a:ln w="12700" cap="flat">
              <a:solidFill>
                <a:srgbClr val="0066CC"/>
              </a:solidFill>
              <a:prstDash val="solid"/>
              <a:round/>
            </a:ln>
          </a:top>
          <a:bottom>
            <a:ln w="38100" cap="flat">
              <a:solidFill>
                <a:srgbClr val="0066CC"/>
              </a:solidFill>
              <a:prstDash val="solid"/>
              <a:round/>
            </a:ln>
          </a:bottom>
          <a:insideH>
            <a:ln w="12700" cap="flat">
              <a:solidFill>
                <a:srgbClr val="0066CC"/>
              </a:solidFill>
              <a:prstDash val="solid"/>
              <a:round/>
            </a:ln>
          </a:insideH>
          <a:insideV>
            <a:ln w="12700" cap="flat">
              <a:solidFill>
                <a:srgbClr val="0066CC"/>
              </a:solidFill>
              <a:prstDash val="solid"/>
              <a:round/>
            </a:ln>
          </a:insideV>
        </a:tcBdr>
        <a:fill>
          <a:solidFill>
            <a:schemeClr val="accent1"/>
          </a:solidFill>
        </a:fill>
      </a:tcStyle>
    </a:firstRow>
  </a:tblStyle>
  <a:tblStyle styleId="{C7B018BB-80A7-4F77-B60F-C8B233D01FF8}" styleName="">
    <a:tblBg/>
    <a:wholeTbl>
      <a:tcTxStyle b="off" i="off">
        <a:fontRef idx="minor">
          <a:srgbClr val="CCCCCC"/>
        </a:fontRef>
        <a:srgbClr val="CCCCCC"/>
      </a:tcTxStyle>
      <a:tcStyle>
        <a:tcBdr>
          <a:left>
            <a:ln w="12700" cap="flat">
              <a:solidFill>
                <a:srgbClr val="0066CC"/>
              </a:solidFill>
              <a:prstDash val="solid"/>
              <a:round/>
            </a:ln>
          </a:left>
          <a:right>
            <a:ln w="12700" cap="flat">
              <a:solidFill>
                <a:srgbClr val="0066CC"/>
              </a:solidFill>
              <a:prstDash val="solid"/>
              <a:round/>
            </a:ln>
          </a:right>
          <a:top>
            <a:ln w="12700" cap="flat">
              <a:solidFill>
                <a:srgbClr val="0066CC"/>
              </a:solidFill>
              <a:prstDash val="solid"/>
              <a:round/>
            </a:ln>
          </a:top>
          <a:bottom>
            <a:ln w="12700" cap="flat">
              <a:solidFill>
                <a:srgbClr val="0066CC"/>
              </a:solidFill>
              <a:prstDash val="solid"/>
              <a:round/>
            </a:ln>
          </a:bottom>
          <a:insideH>
            <a:ln w="12700" cap="flat">
              <a:solidFill>
                <a:srgbClr val="0066CC"/>
              </a:solidFill>
              <a:prstDash val="solid"/>
              <a:round/>
            </a:ln>
          </a:insideH>
          <a:insideV>
            <a:ln w="12700" cap="flat">
              <a:solidFill>
                <a:srgbClr val="0066CC"/>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inor">
          <a:srgbClr val="0066CC"/>
        </a:fontRef>
        <a:srgbClr val="0066CC"/>
      </a:tcTxStyle>
      <a:tcStyle>
        <a:tcBdr>
          <a:left>
            <a:ln w="12700" cap="flat">
              <a:solidFill>
                <a:srgbClr val="0066CC"/>
              </a:solidFill>
              <a:prstDash val="solid"/>
              <a:round/>
            </a:ln>
          </a:left>
          <a:right>
            <a:ln w="12700" cap="flat">
              <a:solidFill>
                <a:srgbClr val="0066CC"/>
              </a:solidFill>
              <a:prstDash val="solid"/>
              <a:round/>
            </a:ln>
          </a:right>
          <a:top>
            <a:ln w="12700" cap="flat">
              <a:solidFill>
                <a:srgbClr val="0066CC"/>
              </a:solidFill>
              <a:prstDash val="solid"/>
              <a:round/>
            </a:ln>
          </a:top>
          <a:bottom>
            <a:ln w="12700" cap="flat">
              <a:solidFill>
                <a:srgbClr val="0066CC"/>
              </a:solidFill>
              <a:prstDash val="solid"/>
              <a:round/>
            </a:ln>
          </a:bottom>
          <a:insideH>
            <a:ln w="12700" cap="flat">
              <a:solidFill>
                <a:srgbClr val="0066CC"/>
              </a:solidFill>
              <a:prstDash val="solid"/>
              <a:round/>
            </a:ln>
          </a:insideH>
          <a:insideV>
            <a:ln w="12700" cap="flat">
              <a:solidFill>
                <a:srgbClr val="0066CC"/>
              </a:solidFill>
              <a:prstDash val="solid"/>
              <a:round/>
            </a:ln>
          </a:insideV>
        </a:tcBdr>
        <a:fill>
          <a:solidFill>
            <a:schemeClr val="accent3"/>
          </a:solidFill>
        </a:fill>
      </a:tcStyle>
    </a:firstCol>
    <a:lastRow>
      <a:tcTxStyle b="on" i="off">
        <a:fontRef idx="minor">
          <a:srgbClr val="0066CC"/>
        </a:fontRef>
        <a:srgbClr val="0066CC"/>
      </a:tcTxStyle>
      <a:tcStyle>
        <a:tcBdr>
          <a:left>
            <a:ln w="12700" cap="flat">
              <a:solidFill>
                <a:srgbClr val="0066CC"/>
              </a:solidFill>
              <a:prstDash val="solid"/>
              <a:round/>
            </a:ln>
          </a:left>
          <a:right>
            <a:ln w="12700" cap="flat">
              <a:solidFill>
                <a:srgbClr val="0066CC"/>
              </a:solidFill>
              <a:prstDash val="solid"/>
              <a:round/>
            </a:ln>
          </a:right>
          <a:top>
            <a:ln w="38100" cap="flat">
              <a:solidFill>
                <a:srgbClr val="0066CC"/>
              </a:solidFill>
              <a:prstDash val="solid"/>
              <a:round/>
            </a:ln>
          </a:top>
          <a:bottom>
            <a:ln w="12700" cap="flat">
              <a:solidFill>
                <a:srgbClr val="0066CC"/>
              </a:solidFill>
              <a:prstDash val="solid"/>
              <a:round/>
            </a:ln>
          </a:bottom>
          <a:insideH>
            <a:ln w="12700" cap="flat">
              <a:solidFill>
                <a:srgbClr val="0066CC"/>
              </a:solidFill>
              <a:prstDash val="solid"/>
              <a:round/>
            </a:ln>
          </a:insideH>
          <a:insideV>
            <a:ln w="12700" cap="flat">
              <a:solidFill>
                <a:srgbClr val="0066CC"/>
              </a:solidFill>
              <a:prstDash val="solid"/>
              <a:round/>
            </a:ln>
          </a:insideV>
        </a:tcBdr>
        <a:fill>
          <a:solidFill>
            <a:schemeClr val="accent3"/>
          </a:solidFill>
        </a:fill>
      </a:tcStyle>
    </a:lastRow>
    <a:firstRow>
      <a:tcTxStyle b="on" i="off">
        <a:fontRef idx="minor">
          <a:srgbClr val="0066CC"/>
        </a:fontRef>
        <a:srgbClr val="0066CC"/>
      </a:tcTxStyle>
      <a:tcStyle>
        <a:tcBdr>
          <a:left>
            <a:ln w="12700" cap="flat">
              <a:solidFill>
                <a:srgbClr val="0066CC"/>
              </a:solidFill>
              <a:prstDash val="solid"/>
              <a:round/>
            </a:ln>
          </a:left>
          <a:right>
            <a:ln w="12700" cap="flat">
              <a:solidFill>
                <a:srgbClr val="0066CC"/>
              </a:solidFill>
              <a:prstDash val="solid"/>
              <a:round/>
            </a:ln>
          </a:right>
          <a:top>
            <a:ln w="12700" cap="flat">
              <a:solidFill>
                <a:srgbClr val="0066CC"/>
              </a:solidFill>
              <a:prstDash val="solid"/>
              <a:round/>
            </a:ln>
          </a:top>
          <a:bottom>
            <a:ln w="38100" cap="flat">
              <a:solidFill>
                <a:srgbClr val="0066CC"/>
              </a:solidFill>
              <a:prstDash val="solid"/>
              <a:round/>
            </a:ln>
          </a:bottom>
          <a:insideH>
            <a:ln w="12700" cap="flat">
              <a:solidFill>
                <a:srgbClr val="0066CC"/>
              </a:solidFill>
              <a:prstDash val="solid"/>
              <a:round/>
            </a:ln>
          </a:insideH>
          <a:insideV>
            <a:ln w="12700" cap="flat">
              <a:solidFill>
                <a:srgbClr val="0066CC"/>
              </a:solidFill>
              <a:prstDash val="solid"/>
              <a:round/>
            </a:ln>
          </a:insideV>
        </a:tcBdr>
        <a:fill>
          <a:solidFill>
            <a:schemeClr val="accent3"/>
          </a:solidFill>
        </a:fill>
      </a:tcStyle>
    </a:firstRow>
  </a:tblStyle>
  <a:tblStyle styleId="{EEE7283C-3CF3-47DC-8721-378D4A62B228}" styleName="">
    <a:tblBg/>
    <a:wholeTbl>
      <a:tcTxStyle b="off" i="off">
        <a:fontRef idx="minor">
          <a:srgbClr val="CCCCCC"/>
        </a:fontRef>
        <a:srgbClr val="CCCCCC"/>
      </a:tcTxStyle>
      <a:tcStyle>
        <a:tcBdr>
          <a:left>
            <a:ln w="12700" cap="flat">
              <a:solidFill>
                <a:srgbClr val="0066CC"/>
              </a:solidFill>
              <a:prstDash val="solid"/>
              <a:round/>
            </a:ln>
          </a:left>
          <a:right>
            <a:ln w="12700" cap="flat">
              <a:solidFill>
                <a:srgbClr val="0066CC"/>
              </a:solidFill>
              <a:prstDash val="solid"/>
              <a:round/>
            </a:ln>
          </a:right>
          <a:top>
            <a:ln w="12700" cap="flat">
              <a:solidFill>
                <a:srgbClr val="0066CC"/>
              </a:solidFill>
              <a:prstDash val="solid"/>
              <a:round/>
            </a:ln>
          </a:top>
          <a:bottom>
            <a:ln w="12700" cap="flat">
              <a:solidFill>
                <a:srgbClr val="0066CC"/>
              </a:solidFill>
              <a:prstDash val="solid"/>
              <a:round/>
            </a:ln>
          </a:bottom>
          <a:insideH>
            <a:ln w="12700" cap="flat">
              <a:solidFill>
                <a:srgbClr val="0066CC"/>
              </a:solidFill>
              <a:prstDash val="solid"/>
              <a:round/>
            </a:ln>
          </a:insideH>
          <a:insideV>
            <a:ln w="12700" cap="flat">
              <a:solidFill>
                <a:srgbClr val="0066CC"/>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inor">
          <a:srgbClr val="0066CC"/>
        </a:fontRef>
        <a:srgbClr val="0066CC"/>
      </a:tcTxStyle>
      <a:tcStyle>
        <a:tcBdr>
          <a:left>
            <a:ln w="12700" cap="flat">
              <a:solidFill>
                <a:srgbClr val="0066CC"/>
              </a:solidFill>
              <a:prstDash val="solid"/>
              <a:round/>
            </a:ln>
          </a:left>
          <a:right>
            <a:ln w="12700" cap="flat">
              <a:solidFill>
                <a:srgbClr val="0066CC"/>
              </a:solidFill>
              <a:prstDash val="solid"/>
              <a:round/>
            </a:ln>
          </a:right>
          <a:top>
            <a:ln w="12700" cap="flat">
              <a:solidFill>
                <a:srgbClr val="0066CC"/>
              </a:solidFill>
              <a:prstDash val="solid"/>
              <a:round/>
            </a:ln>
          </a:top>
          <a:bottom>
            <a:ln w="12700" cap="flat">
              <a:solidFill>
                <a:srgbClr val="0066CC"/>
              </a:solidFill>
              <a:prstDash val="solid"/>
              <a:round/>
            </a:ln>
          </a:bottom>
          <a:insideH>
            <a:ln w="12700" cap="flat">
              <a:solidFill>
                <a:srgbClr val="0066CC"/>
              </a:solidFill>
              <a:prstDash val="solid"/>
              <a:round/>
            </a:ln>
          </a:insideH>
          <a:insideV>
            <a:ln w="12700" cap="flat">
              <a:solidFill>
                <a:srgbClr val="0066CC"/>
              </a:solidFill>
              <a:prstDash val="solid"/>
              <a:round/>
            </a:ln>
          </a:insideV>
        </a:tcBdr>
        <a:fill>
          <a:solidFill>
            <a:schemeClr val="accent6"/>
          </a:solidFill>
        </a:fill>
      </a:tcStyle>
    </a:firstCol>
    <a:lastRow>
      <a:tcTxStyle b="on" i="off">
        <a:fontRef idx="minor">
          <a:srgbClr val="0066CC"/>
        </a:fontRef>
        <a:srgbClr val="0066CC"/>
      </a:tcTxStyle>
      <a:tcStyle>
        <a:tcBdr>
          <a:left>
            <a:ln w="12700" cap="flat">
              <a:solidFill>
                <a:srgbClr val="0066CC"/>
              </a:solidFill>
              <a:prstDash val="solid"/>
              <a:round/>
            </a:ln>
          </a:left>
          <a:right>
            <a:ln w="12700" cap="flat">
              <a:solidFill>
                <a:srgbClr val="0066CC"/>
              </a:solidFill>
              <a:prstDash val="solid"/>
              <a:round/>
            </a:ln>
          </a:right>
          <a:top>
            <a:ln w="38100" cap="flat">
              <a:solidFill>
                <a:srgbClr val="0066CC"/>
              </a:solidFill>
              <a:prstDash val="solid"/>
              <a:round/>
            </a:ln>
          </a:top>
          <a:bottom>
            <a:ln w="12700" cap="flat">
              <a:solidFill>
                <a:srgbClr val="0066CC"/>
              </a:solidFill>
              <a:prstDash val="solid"/>
              <a:round/>
            </a:ln>
          </a:bottom>
          <a:insideH>
            <a:ln w="12700" cap="flat">
              <a:solidFill>
                <a:srgbClr val="0066CC"/>
              </a:solidFill>
              <a:prstDash val="solid"/>
              <a:round/>
            </a:ln>
          </a:insideH>
          <a:insideV>
            <a:ln w="12700" cap="flat">
              <a:solidFill>
                <a:srgbClr val="0066CC"/>
              </a:solidFill>
              <a:prstDash val="solid"/>
              <a:round/>
            </a:ln>
          </a:insideV>
        </a:tcBdr>
        <a:fill>
          <a:solidFill>
            <a:schemeClr val="accent6"/>
          </a:solidFill>
        </a:fill>
      </a:tcStyle>
    </a:lastRow>
    <a:firstRow>
      <a:tcTxStyle b="on" i="off">
        <a:fontRef idx="minor">
          <a:srgbClr val="0066CC"/>
        </a:fontRef>
        <a:srgbClr val="0066CC"/>
      </a:tcTxStyle>
      <a:tcStyle>
        <a:tcBdr>
          <a:left>
            <a:ln w="12700" cap="flat">
              <a:solidFill>
                <a:srgbClr val="0066CC"/>
              </a:solidFill>
              <a:prstDash val="solid"/>
              <a:round/>
            </a:ln>
          </a:left>
          <a:right>
            <a:ln w="12700" cap="flat">
              <a:solidFill>
                <a:srgbClr val="0066CC"/>
              </a:solidFill>
              <a:prstDash val="solid"/>
              <a:round/>
            </a:ln>
          </a:right>
          <a:top>
            <a:ln w="12700" cap="flat">
              <a:solidFill>
                <a:srgbClr val="0066CC"/>
              </a:solidFill>
              <a:prstDash val="solid"/>
              <a:round/>
            </a:ln>
          </a:top>
          <a:bottom>
            <a:ln w="38100" cap="flat">
              <a:solidFill>
                <a:srgbClr val="0066CC"/>
              </a:solidFill>
              <a:prstDash val="solid"/>
              <a:round/>
            </a:ln>
          </a:bottom>
          <a:insideH>
            <a:ln w="12700" cap="flat">
              <a:solidFill>
                <a:srgbClr val="0066CC"/>
              </a:solidFill>
              <a:prstDash val="solid"/>
              <a:round/>
            </a:ln>
          </a:insideH>
          <a:insideV>
            <a:ln w="12700" cap="flat">
              <a:solidFill>
                <a:srgbClr val="0066CC"/>
              </a:solidFill>
              <a:prstDash val="solid"/>
              <a:round/>
            </a:ln>
          </a:insideV>
        </a:tcBdr>
        <a:fill>
          <a:solidFill>
            <a:schemeClr val="accent6"/>
          </a:solidFill>
        </a:fill>
      </a:tcStyle>
    </a:firstRow>
  </a:tblStyle>
  <a:tblStyle styleId="{CF821DB8-F4EB-4A41-A1BA-3FCAFE7338EE}" styleName="">
    <a:tblBg/>
    <a:wholeTbl>
      <a:tcTxStyle b="off" i="off">
        <a:fontRef idx="minor">
          <a:srgbClr val="CCCCCC"/>
        </a:fontRef>
        <a:srgbClr val="CCCCCC"/>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6F6F6"/>
          </a:solidFill>
        </a:fill>
      </a:tcStyle>
    </a:wholeTbl>
    <a:band2H>
      <a:tcTxStyle b="def" i="def"/>
      <a:tcStyle>
        <a:tcBdr/>
        <a:fill>
          <a:solidFill>
            <a:srgbClr val="0066CC"/>
          </a:solidFill>
        </a:fill>
      </a:tcStyle>
    </a:band2H>
    <a:firstCol>
      <a:tcTxStyle b="on" i="off">
        <a:fontRef idx="minor">
          <a:srgbClr val="0066CC"/>
        </a:fontRef>
        <a:srgbClr val="0066CC"/>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CCCCCC"/>
        </a:fontRef>
        <a:srgbClr val="CCCCCC"/>
      </a:tcTxStyle>
      <a:tcStyle>
        <a:tcBdr>
          <a:left>
            <a:ln w="12700" cap="flat">
              <a:noFill/>
              <a:miter lim="400000"/>
            </a:ln>
          </a:left>
          <a:right>
            <a:ln w="12700" cap="flat">
              <a:noFill/>
              <a:miter lim="400000"/>
            </a:ln>
          </a:right>
          <a:top>
            <a:ln w="50800" cap="flat">
              <a:solidFill>
                <a:srgbClr val="CCCCCC"/>
              </a:solidFill>
              <a:prstDash val="solid"/>
              <a:round/>
            </a:ln>
          </a:top>
          <a:bottom>
            <a:ln w="25400" cap="flat">
              <a:solidFill>
                <a:srgbClr val="CCCCCC"/>
              </a:solidFill>
              <a:prstDash val="solid"/>
              <a:round/>
            </a:ln>
          </a:bottom>
          <a:insideH>
            <a:ln w="12700" cap="flat">
              <a:noFill/>
              <a:miter lim="400000"/>
            </a:ln>
          </a:insideH>
          <a:insideV>
            <a:ln w="12700" cap="flat">
              <a:noFill/>
              <a:miter lim="400000"/>
            </a:ln>
          </a:insideV>
        </a:tcBdr>
        <a:fill>
          <a:solidFill>
            <a:srgbClr val="0066CC"/>
          </a:solidFill>
        </a:fill>
      </a:tcStyle>
    </a:lastRow>
    <a:firstRow>
      <a:tcTxStyle b="on" i="off">
        <a:fontRef idx="minor">
          <a:srgbClr val="0066CC"/>
        </a:fontRef>
        <a:srgbClr val="0066CC"/>
      </a:tcTxStyle>
      <a:tcStyle>
        <a:tcBdr>
          <a:left>
            <a:ln w="12700" cap="flat">
              <a:noFill/>
              <a:miter lim="400000"/>
            </a:ln>
          </a:left>
          <a:right>
            <a:ln w="12700" cap="flat">
              <a:noFill/>
              <a:miter lim="400000"/>
            </a:ln>
          </a:right>
          <a:top>
            <a:ln w="25400" cap="flat">
              <a:solidFill>
                <a:srgbClr val="CCCCCC"/>
              </a:solidFill>
              <a:prstDash val="solid"/>
              <a:round/>
            </a:ln>
          </a:top>
          <a:bottom>
            <a:ln w="25400" cap="flat">
              <a:solidFill>
                <a:srgbClr val="CCCCCC"/>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CCCCCC"/>
        </a:fontRef>
        <a:srgbClr val="CCCCCC"/>
      </a:tcTxStyle>
      <a:tcStyle>
        <a:tcBdr>
          <a:left>
            <a:ln w="12700" cap="flat">
              <a:solidFill>
                <a:srgbClr val="0066CC"/>
              </a:solidFill>
              <a:prstDash val="solid"/>
              <a:round/>
            </a:ln>
          </a:left>
          <a:right>
            <a:ln w="12700" cap="flat">
              <a:solidFill>
                <a:srgbClr val="0066CC"/>
              </a:solidFill>
              <a:prstDash val="solid"/>
              <a:round/>
            </a:ln>
          </a:right>
          <a:top>
            <a:ln w="12700" cap="flat">
              <a:solidFill>
                <a:srgbClr val="0066CC"/>
              </a:solidFill>
              <a:prstDash val="solid"/>
              <a:round/>
            </a:ln>
          </a:top>
          <a:bottom>
            <a:ln w="12700" cap="flat">
              <a:solidFill>
                <a:srgbClr val="0066CC"/>
              </a:solidFill>
              <a:prstDash val="solid"/>
              <a:round/>
            </a:ln>
          </a:bottom>
          <a:insideH>
            <a:ln w="12700" cap="flat">
              <a:solidFill>
                <a:srgbClr val="0066CC"/>
              </a:solidFill>
              <a:prstDash val="solid"/>
              <a:round/>
            </a:ln>
          </a:insideH>
          <a:insideV>
            <a:ln w="12700" cap="flat">
              <a:solidFill>
                <a:srgbClr val="0066CC"/>
              </a:solidFill>
              <a:prstDash val="solid"/>
              <a:round/>
            </a:ln>
          </a:insideV>
        </a:tcBdr>
        <a:fill>
          <a:solidFill>
            <a:srgbClr val="ECECEC"/>
          </a:solidFill>
        </a:fill>
      </a:tcStyle>
    </a:wholeTbl>
    <a:band2H>
      <a:tcTxStyle b="def" i="def"/>
      <a:tcStyle>
        <a:tcBdr/>
        <a:fill>
          <a:solidFill>
            <a:srgbClr val="F6F6F6"/>
          </a:solidFill>
        </a:fill>
      </a:tcStyle>
    </a:band2H>
    <a:firstCol>
      <a:tcTxStyle b="on" i="off">
        <a:fontRef idx="minor">
          <a:srgbClr val="0066CC"/>
        </a:fontRef>
        <a:srgbClr val="0066CC"/>
      </a:tcTxStyle>
      <a:tcStyle>
        <a:tcBdr>
          <a:left>
            <a:ln w="12700" cap="flat">
              <a:solidFill>
                <a:srgbClr val="0066CC"/>
              </a:solidFill>
              <a:prstDash val="solid"/>
              <a:round/>
            </a:ln>
          </a:left>
          <a:right>
            <a:ln w="12700" cap="flat">
              <a:solidFill>
                <a:srgbClr val="0066CC"/>
              </a:solidFill>
              <a:prstDash val="solid"/>
              <a:round/>
            </a:ln>
          </a:right>
          <a:top>
            <a:ln w="12700" cap="flat">
              <a:solidFill>
                <a:srgbClr val="0066CC"/>
              </a:solidFill>
              <a:prstDash val="solid"/>
              <a:round/>
            </a:ln>
          </a:top>
          <a:bottom>
            <a:ln w="12700" cap="flat">
              <a:solidFill>
                <a:srgbClr val="0066CC"/>
              </a:solidFill>
              <a:prstDash val="solid"/>
              <a:round/>
            </a:ln>
          </a:bottom>
          <a:insideH>
            <a:ln w="12700" cap="flat">
              <a:solidFill>
                <a:srgbClr val="0066CC"/>
              </a:solidFill>
              <a:prstDash val="solid"/>
              <a:round/>
            </a:ln>
          </a:insideH>
          <a:insideV>
            <a:ln w="12700" cap="flat">
              <a:solidFill>
                <a:srgbClr val="0066CC"/>
              </a:solidFill>
              <a:prstDash val="solid"/>
              <a:round/>
            </a:ln>
          </a:insideV>
        </a:tcBdr>
        <a:fill>
          <a:solidFill>
            <a:srgbClr val="CCCCCC"/>
          </a:solidFill>
        </a:fill>
      </a:tcStyle>
    </a:firstCol>
    <a:lastRow>
      <a:tcTxStyle b="on" i="off">
        <a:fontRef idx="minor">
          <a:srgbClr val="0066CC"/>
        </a:fontRef>
        <a:srgbClr val="0066CC"/>
      </a:tcTxStyle>
      <a:tcStyle>
        <a:tcBdr>
          <a:left>
            <a:ln w="12700" cap="flat">
              <a:solidFill>
                <a:srgbClr val="0066CC"/>
              </a:solidFill>
              <a:prstDash val="solid"/>
              <a:round/>
            </a:ln>
          </a:left>
          <a:right>
            <a:ln w="12700" cap="flat">
              <a:solidFill>
                <a:srgbClr val="0066CC"/>
              </a:solidFill>
              <a:prstDash val="solid"/>
              <a:round/>
            </a:ln>
          </a:right>
          <a:top>
            <a:ln w="38100" cap="flat">
              <a:solidFill>
                <a:srgbClr val="0066CC"/>
              </a:solidFill>
              <a:prstDash val="solid"/>
              <a:round/>
            </a:ln>
          </a:top>
          <a:bottom>
            <a:ln w="12700" cap="flat">
              <a:solidFill>
                <a:srgbClr val="0066CC"/>
              </a:solidFill>
              <a:prstDash val="solid"/>
              <a:round/>
            </a:ln>
          </a:bottom>
          <a:insideH>
            <a:ln w="12700" cap="flat">
              <a:solidFill>
                <a:srgbClr val="0066CC"/>
              </a:solidFill>
              <a:prstDash val="solid"/>
              <a:round/>
            </a:ln>
          </a:insideH>
          <a:insideV>
            <a:ln w="12700" cap="flat">
              <a:solidFill>
                <a:srgbClr val="0066CC"/>
              </a:solidFill>
              <a:prstDash val="solid"/>
              <a:round/>
            </a:ln>
          </a:insideV>
        </a:tcBdr>
        <a:fill>
          <a:solidFill>
            <a:srgbClr val="CCCCCC"/>
          </a:solidFill>
        </a:fill>
      </a:tcStyle>
    </a:lastRow>
    <a:firstRow>
      <a:tcTxStyle b="on" i="off">
        <a:fontRef idx="minor">
          <a:srgbClr val="0066CC"/>
        </a:fontRef>
        <a:srgbClr val="0066CC"/>
      </a:tcTxStyle>
      <a:tcStyle>
        <a:tcBdr>
          <a:left>
            <a:ln w="12700" cap="flat">
              <a:solidFill>
                <a:srgbClr val="0066CC"/>
              </a:solidFill>
              <a:prstDash val="solid"/>
              <a:round/>
            </a:ln>
          </a:left>
          <a:right>
            <a:ln w="12700" cap="flat">
              <a:solidFill>
                <a:srgbClr val="0066CC"/>
              </a:solidFill>
              <a:prstDash val="solid"/>
              <a:round/>
            </a:ln>
          </a:right>
          <a:top>
            <a:ln w="12700" cap="flat">
              <a:solidFill>
                <a:srgbClr val="0066CC"/>
              </a:solidFill>
              <a:prstDash val="solid"/>
              <a:round/>
            </a:ln>
          </a:top>
          <a:bottom>
            <a:ln w="38100" cap="flat">
              <a:solidFill>
                <a:srgbClr val="0066CC"/>
              </a:solidFill>
              <a:prstDash val="solid"/>
              <a:round/>
            </a:ln>
          </a:bottom>
          <a:insideH>
            <a:ln w="12700" cap="flat">
              <a:solidFill>
                <a:srgbClr val="0066CC"/>
              </a:solidFill>
              <a:prstDash val="solid"/>
              <a:round/>
            </a:ln>
          </a:insideH>
          <a:insideV>
            <a:ln w="12700" cap="flat">
              <a:solidFill>
                <a:srgbClr val="0066CC"/>
              </a:solidFill>
              <a:prstDash val="solid"/>
              <a:round/>
            </a:ln>
          </a:insideV>
        </a:tcBdr>
        <a:fill>
          <a:solidFill>
            <a:srgbClr val="CCCCCC"/>
          </a:solidFill>
        </a:fill>
      </a:tcStyle>
    </a:firstRow>
  </a:tblStyle>
  <a:tblStyle styleId="{2708684C-4D16-4618-839F-0558EEFCDFE6}" styleName="">
    <a:tblBg/>
    <a:wholeTbl>
      <a:tcTxStyle b="off" i="off">
        <a:fontRef idx="minor">
          <a:srgbClr val="0066CC"/>
        </a:fontRef>
        <a:srgbClr val="0066CC"/>
      </a:tcTxStyle>
      <a:tcStyle>
        <a:tcBdr>
          <a:left>
            <a:ln w="12700" cap="flat">
              <a:solidFill>
                <a:srgbClr val="0066CC"/>
              </a:solidFill>
              <a:prstDash val="solid"/>
              <a:round/>
            </a:ln>
          </a:left>
          <a:right>
            <a:ln w="12700" cap="flat">
              <a:solidFill>
                <a:srgbClr val="0066CC"/>
              </a:solidFill>
              <a:prstDash val="solid"/>
              <a:round/>
            </a:ln>
          </a:right>
          <a:top>
            <a:ln w="12700" cap="flat">
              <a:solidFill>
                <a:srgbClr val="0066CC"/>
              </a:solidFill>
              <a:prstDash val="solid"/>
              <a:round/>
            </a:ln>
          </a:top>
          <a:bottom>
            <a:ln w="12700" cap="flat">
              <a:solidFill>
                <a:srgbClr val="0066CC"/>
              </a:solidFill>
              <a:prstDash val="solid"/>
              <a:round/>
            </a:ln>
          </a:bottom>
          <a:insideH>
            <a:ln w="12700" cap="flat">
              <a:solidFill>
                <a:srgbClr val="0066CC"/>
              </a:solidFill>
              <a:prstDash val="solid"/>
              <a:round/>
            </a:ln>
          </a:insideH>
          <a:insideV>
            <a:ln w="12700" cap="flat">
              <a:solidFill>
                <a:srgbClr val="0066CC"/>
              </a:solidFill>
              <a:prstDash val="solid"/>
              <a:round/>
            </a:ln>
          </a:insideV>
        </a:tcBdr>
        <a:fill>
          <a:solidFill>
            <a:srgbClr val="0066CC">
              <a:alpha val="20000"/>
            </a:srgbClr>
          </a:solidFill>
        </a:fill>
      </a:tcStyle>
    </a:wholeTbl>
    <a:band2H>
      <a:tcTxStyle b="def" i="def"/>
      <a:tcStyle>
        <a:tcBdr/>
        <a:fill>
          <a:solidFill>
            <a:srgbClr val="FFFFFF"/>
          </a:solidFill>
        </a:fill>
      </a:tcStyle>
    </a:band2H>
    <a:firstCol>
      <a:tcTxStyle b="on" i="off">
        <a:fontRef idx="minor">
          <a:srgbClr val="0066CC"/>
        </a:fontRef>
        <a:srgbClr val="0066CC"/>
      </a:tcTxStyle>
      <a:tcStyle>
        <a:tcBdr>
          <a:left>
            <a:ln w="12700" cap="flat">
              <a:solidFill>
                <a:srgbClr val="0066CC"/>
              </a:solidFill>
              <a:prstDash val="solid"/>
              <a:round/>
            </a:ln>
          </a:left>
          <a:right>
            <a:ln w="12700" cap="flat">
              <a:solidFill>
                <a:srgbClr val="0066CC"/>
              </a:solidFill>
              <a:prstDash val="solid"/>
              <a:round/>
            </a:ln>
          </a:right>
          <a:top>
            <a:ln w="12700" cap="flat">
              <a:solidFill>
                <a:srgbClr val="0066CC"/>
              </a:solidFill>
              <a:prstDash val="solid"/>
              <a:round/>
            </a:ln>
          </a:top>
          <a:bottom>
            <a:ln w="12700" cap="flat">
              <a:solidFill>
                <a:srgbClr val="0066CC"/>
              </a:solidFill>
              <a:prstDash val="solid"/>
              <a:round/>
            </a:ln>
          </a:bottom>
          <a:insideH>
            <a:ln w="12700" cap="flat">
              <a:solidFill>
                <a:srgbClr val="0066CC"/>
              </a:solidFill>
              <a:prstDash val="solid"/>
              <a:round/>
            </a:ln>
          </a:insideH>
          <a:insideV>
            <a:ln w="12700" cap="flat">
              <a:solidFill>
                <a:srgbClr val="0066CC"/>
              </a:solidFill>
              <a:prstDash val="solid"/>
              <a:round/>
            </a:ln>
          </a:insideV>
        </a:tcBdr>
        <a:fill>
          <a:solidFill>
            <a:srgbClr val="0066CC">
              <a:alpha val="20000"/>
            </a:srgbClr>
          </a:solidFill>
        </a:fill>
      </a:tcStyle>
    </a:firstCol>
    <a:lastRow>
      <a:tcTxStyle b="on" i="off">
        <a:fontRef idx="minor">
          <a:srgbClr val="0066CC"/>
        </a:fontRef>
        <a:srgbClr val="0066CC"/>
      </a:tcTxStyle>
      <a:tcStyle>
        <a:tcBdr>
          <a:left>
            <a:ln w="12700" cap="flat">
              <a:solidFill>
                <a:srgbClr val="0066CC"/>
              </a:solidFill>
              <a:prstDash val="solid"/>
              <a:round/>
            </a:ln>
          </a:left>
          <a:right>
            <a:ln w="12700" cap="flat">
              <a:solidFill>
                <a:srgbClr val="0066CC"/>
              </a:solidFill>
              <a:prstDash val="solid"/>
              <a:round/>
            </a:ln>
          </a:right>
          <a:top>
            <a:ln w="50800" cap="flat">
              <a:solidFill>
                <a:srgbClr val="0066CC"/>
              </a:solidFill>
              <a:prstDash val="solid"/>
              <a:round/>
            </a:ln>
          </a:top>
          <a:bottom>
            <a:ln w="12700" cap="flat">
              <a:solidFill>
                <a:srgbClr val="0066CC"/>
              </a:solidFill>
              <a:prstDash val="solid"/>
              <a:round/>
            </a:ln>
          </a:bottom>
          <a:insideH>
            <a:ln w="12700" cap="flat">
              <a:solidFill>
                <a:srgbClr val="0066CC"/>
              </a:solidFill>
              <a:prstDash val="solid"/>
              <a:round/>
            </a:ln>
          </a:insideH>
          <a:insideV>
            <a:ln w="12700" cap="flat">
              <a:solidFill>
                <a:srgbClr val="0066CC"/>
              </a:solidFill>
              <a:prstDash val="solid"/>
              <a:round/>
            </a:ln>
          </a:insideV>
        </a:tcBdr>
        <a:fill>
          <a:noFill/>
        </a:fill>
      </a:tcStyle>
    </a:lastRow>
    <a:firstRow>
      <a:tcTxStyle b="on" i="off">
        <a:fontRef idx="minor">
          <a:srgbClr val="0066CC"/>
        </a:fontRef>
        <a:srgbClr val="0066CC"/>
      </a:tcTxStyle>
      <a:tcStyle>
        <a:tcBdr>
          <a:left>
            <a:ln w="12700" cap="flat">
              <a:solidFill>
                <a:srgbClr val="0066CC"/>
              </a:solidFill>
              <a:prstDash val="solid"/>
              <a:round/>
            </a:ln>
          </a:left>
          <a:right>
            <a:ln w="12700" cap="flat">
              <a:solidFill>
                <a:srgbClr val="0066CC"/>
              </a:solidFill>
              <a:prstDash val="solid"/>
              <a:round/>
            </a:ln>
          </a:right>
          <a:top>
            <a:ln w="12700" cap="flat">
              <a:solidFill>
                <a:srgbClr val="0066CC"/>
              </a:solidFill>
              <a:prstDash val="solid"/>
              <a:round/>
            </a:ln>
          </a:top>
          <a:bottom>
            <a:ln w="25400" cap="flat">
              <a:solidFill>
                <a:srgbClr val="0066CC"/>
              </a:solidFill>
              <a:prstDash val="solid"/>
              <a:round/>
            </a:ln>
          </a:bottom>
          <a:insideH>
            <a:ln w="12700" cap="flat">
              <a:solidFill>
                <a:srgbClr val="0066CC"/>
              </a:solidFill>
              <a:prstDash val="solid"/>
              <a:round/>
            </a:ln>
          </a:insideH>
          <a:insideV>
            <a:ln w="12700" cap="flat">
              <a:solidFill>
                <a:srgbClr val="0066CC"/>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 Id="rId60" Type="http://schemas.openxmlformats.org/officeDocument/2006/relationships/slide" Target="slides/slide53.xml"/><Relationship Id="rId61" Type="http://schemas.openxmlformats.org/officeDocument/2006/relationships/slide" Target="slides/slide54.xml"/><Relationship Id="rId62" Type="http://schemas.openxmlformats.org/officeDocument/2006/relationships/slide" Target="slides/slide55.xml"/><Relationship Id="rId63" Type="http://schemas.openxmlformats.org/officeDocument/2006/relationships/slide" Target="slides/slide56.xml"/><Relationship Id="rId64" Type="http://schemas.openxmlformats.org/officeDocument/2006/relationships/slide" Target="slides/slide57.xml"/><Relationship Id="rId65" Type="http://schemas.openxmlformats.org/officeDocument/2006/relationships/slide" Target="slides/slide58.xml"/><Relationship Id="rId66" Type="http://schemas.openxmlformats.org/officeDocument/2006/relationships/slide" Target="slides/slide59.xml"/><Relationship Id="rId67" Type="http://schemas.openxmlformats.org/officeDocument/2006/relationships/slide" Target="slides/slide60.xml"/><Relationship Id="rId68" Type="http://schemas.openxmlformats.org/officeDocument/2006/relationships/slide" Target="slides/slide61.xml"/><Relationship Id="rId69" Type="http://schemas.openxmlformats.org/officeDocument/2006/relationships/slide" Target="slides/slide62.xml"/><Relationship Id="rId70" Type="http://schemas.openxmlformats.org/officeDocument/2006/relationships/slide" Target="slides/slide63.xml"/><Relationship Id="rId71" Type="http://schemas.openxmlformats.org/officeDocument/2006/relationships/slide" Target="slides/slide64.xml"/><Relationship Id="rId72" Type="http://schemas.openxmlformats.org/officeDocument/2006/relationships/slide" Target="slides/slide65.xml"/><Relationship Id="rId73" Type="http://schemas.openxmlformats.org/officeDocument/2006/relationships/slide" Target="slides/slide66.xml"/><Relationship Id="rId74" Type="http://schemas.openxmlformats.org/officeDocument/2006/relationships/slide" Target="slides/slide67.xml"/><Relationship Id="rId75" Type="http://schemas.openxmlformats.org/officeDocument/2006/relationships/slide" Target="slides/slide68.xml"/><Relationship Id="rId76" Type="http://schemas.openxmlformats.org/officeDocument/2006/relationships/slide" Target="slides/slide69.xml"/><Relationship Id="rId77" Type="http://schemas.openxmlformats.org/officeDocument/2006/relationships/slide" Target="slides/slide70.xml"/><Relationship Id="rId78" Type="http://schemas.openxmlformats.org/officeDocument/2006/relationships/slide" Target="slides/slide71.xml"/><Relationship Id="rId79" Type="http://schemas.openxmlformats.org/officeDocument/2006/relationships/slide" Target="slides/slide72.xml"/><Relationship Id="rId80" Type="http://schemas.openxmlformats.org/officeDocument/2006/relationships/slide" Target="slides/slide73.xml"/><Relationship Id="rId81" Type="http://schemas.openxmlformats.org/officeDocument/2006/relationships/slide" Target="slides/slide74.xml"/><Relationship Id="rId82" Type="http://schemas.openxmlformats.org/officeDocument/2006/relationships/slide" Target="slides/slide75.xml"/><Relationship Id="rId83" Type="http://schemas.openxmlformats.org/officeDocument/2006/relationships/slide" Target="slides/slide76.xml"/><Relationship Id="rId84" Type="http://schemas.openxmlformats.org/officeDocument/2006/relationships/slide" Target="slides/slide77.xml"/><Relationship Id="rId85" Type="http://schemas.openxmlformats.org/officeDocument/2006/relationships/slide" Target="slides/slide78.xml"/><Relationship Id="rId86" Type="http://schemas.openxmlformats.org/officeDocument/2006/relationships/slide" Target="slides/slide79.xml"/><Relationship Id="rId87" Type="http://schemas.openxmlformats.org/officeDocument/2006/relationships/slide" Target="slides/slide80.xml"/><Relationship Id="rId88" Type="http://schemas.openxmlformats.org/officeDocument/2006/relationships/slide" Target="slides/slide81.xml"/><Relationship Id="rId89" Type="http://schemas.openxmlformats.org/officeDocument/2006/relationships/slide" Target="slides/slide82.xml"/><Relationship Id="rId90" Type="http://schemas.openxmlformats.org/officeDocument/2006/relationships/slide" Target="slides/slide83.xml"/><Relationship Id="rId91" Type="http://schemas.openxmlformats.org/officeDocument/2006/relationships/slide" Target="slides/slide84.xml"/><Relationship Id="rId92" Type="http://schemas.openxmlformats.org/officeDocument/2006/relationships/slide" Target="slides/slide85.xml"/><Relationship Id="rId93" Type="http://schemas.openxmlformats.org/officeDocument/2006/relationships/slide" Target="slides/slide86.xml"/><Relationship Id="rId94" Type="http://schemas.openxmlformats.org/officeDocument/2006/relationships/slide" Target="slides/slide87.xml"/><Relationship Id="rId95" Type="http://schemas.openxmlformats.org/officeDocument/2006/relationships/slide" Target="slides/slide88.xml"/><Relationship Id="rId96" Type="http://schemas.openxmlformats.org/officeDocument/2006/relationships/slide" Target="slides/slide89.xml"/><Relationship Id="rId97" Type="http://schemas.openxmlformats.org/officeDocument/2006/relationships/slide" Target="slides/slide90.xml"/><Relationship Id="rId98" Type="http://schemas.openxmlformats.org/officeDocument/2006/relationships/slide" Target="slides/slide91.xml"/><Relationship Id="rId99" Type="http://schemas.openxmlformats.org/officeDocument/2006/relationships/slide" Target="slides/slide92.xml"/><Relationship Id="rId100" Type="http://schemas.openxmlformats.org/officeDocument/2006/relationships/slide" Target="slides/slide93.xml"/><Relationship Id="rId101" Type="http://schemas.openxmlformats.org/officeDocument/2006/relationships/slide" Target="slides/slide94.xml"/><Relationship Id="rId102" Type="http://schemas.openxmlformats.org/officeDocument/2006/relationships/slide" Target="slides/slide95.xml"/><Relationship Id="rId103" Type="http://schemas.openxmlformats.org/officeDocument/2006/relationships/slide" Target="slides/slide96.xml"/><Relationship Id="rId104" Type="http://schemas.openxmlformats.org/officeDocument/2006/relationships/slide" Target="slides/slide97.xml"/><Relationship Id="rId105" Type="http://schemas.openxmlformats.org/officeDocument/2006/relationships/slide" Target="slides/slide98.xml"/><Relationship Id="rId106" Type="http://schemas.openxmlformats.org/officeDocument/2006/relationships/slide" Target="slides/slide99.xml"/><Relationship Id="rId107" Type="http://schemas.openxmlformats.org/officeDocument/2006/relationships/slide" Target="slides/slide100.xml"/><Relationship Id="rId108" Type="http://schemas.openxmlformats.org/officeDocument/2006/relationships/slide" Target="slides/slide101.xml"/><Relationship Id="rId109" Type="http://schemas.openxmlformats.org/officeDocument/2006/relationships/slide" Target="slides/slide102.xml"/><Relationship Id="rId110" Type="http://schemas.openxmlformats.org/officeDocument/2006/relationships/slide" Target="slides/slide103.xml"/><Relationship Id="rId111" Type="http://schemas.openxmlformats.org/officeDocument/2006/relationships/slide" Target="slides/slide104.xml"/><Relationship Id="rId112" Type="http://schemas.openxmlformats.org/officeDocument/2006/relationships/slide" Target="slides/slide105.xml"/><Relationship Id="rId113" Type="http://schemas.openxmlformats.org/officeDocument/2006/relationships/slide" Target="slides/slide106.xml"/><Relationship Id="rId114" Type="http://schemas.openxmlformats.org/officeDocument/2006/relationships/slide" Target="slides/slide107.xml"/><Relationship Id="rId115" Type="http://schemas.openxmlformats.org/officeDocument/2006/relationships/slide" Target="slides/slide108.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684" name="Shape 1684"/>
          <p:cNvSpPr/>
          <p:nvPr>
            <p:ph type="sldImg"/>
          </p:nvPr>
        </p:nvSpPr>
        <p:spPr>
          <a:xfrm>
            <a:off x="1143000" y="685800"/>
            <a:ext cx="4572000" cy="3429000"/>
          </a:xfrm>
          <a:prstGeom prst="rect">
            <a:avLst/>
          </a:prstGeom>
        </p:spPr>
        <p:txBody>
          <a:bodyPr/>
          <a:lstStyle/>
          <a:p>
            <a:pPr/>
          </a:p>
        </p:txBody>
      </p:sp>
      <p:sp>
        <p:nvSpPr>
          <p:cNvPr id="1685" name="Shape 168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600"/>
      </a:spcBef>
      <a:defRPr sz="1700">
        <a:latin typeface="+mn-lt"/>
        <a:ea typeface="+mn-ea"/>
        <a:cs typeface="+mn-cs"/>
        <a:sym typeface="Arial"/>
      </a:defRPr>
    </a:lvl1pPr>
    <a:lvl2pPr indent="228600" latinLnBrk="0">
      <a:spcBef>
        <a:spcPts val="600"/>
      </a:spcBef>
      <a:defRPr sz="1700">
        <a:latin typeface="+mn-lt"/>
        <a:ea typeface="+mn-ea"/>
        <a:cs typeface="+mn-cs"/>
        <a:sym typeface="Arial"/>
      </a:defRPr>
    </a:lvl2pPr>
    <a:lvl3pPr indent="457200" latinLnBrk="0">
      <a:spcBef>
        <a:spcPts val="600"/>
      </a:spcBef>
      <a:defRPr sz="1700">
        <a:latin typeface="+mn-lt"/>
        <a:ea typeface="+mn-ea"/>
        <a:cs typeface="+mn-cs"/>
        <a:sym typeface="Arial"/>
      </a:defRPr>
    </a:lvl3pPr>
    <a:lvl4pPr indent="685800" latinLnBrk="0">
      <a:spcBef>
        <a:spcPts val="600"/>
      </a:spcBef>
      <a:defRPr sz="1700">
        <a:latin typeface="+mn-lt"/>
        <a:ea typeface="+mn-ea"/>
        <a:cs typeface="+mn-cs"/>
        <a:sym typeface="Arial"/>
      </a:defRPr>
    </a:lvl4pPr>
    <a:lvl5pPr indent="914400" latinLnBrk="0">
      <a:spcBef>
        <a:spcPts val="600"/>
      </a:spcBef>
      <a:defRPr sz="1700">
        <a:latin typeface="+mn-lt"/>
        <a:ea typeface="+mn-ea"/>
        <a:cs typeface="+mn-cs"/>
        <a:sym typeface="Arial"/>
      </a:defRPr>
    </a:lvl5pPr>
    <a:lvl6pPr indent="1143000" latinLnBrk="0">
      <a:spcBef>
        <a:spcPts val="600"/>
      </a:spcBef>
      <a:defRPr sz="1700">
        <a:latin typeface="+mn-lt"/>
        <a:ea typeface="+mn-ea"/>
        <a:cs typeface="+mn-cs"/>
        <a:sym typeface="Arial"/>
      </a:defRPr>
    </a:lvl6pPr>
    <a:lvl7pPr indent="1371600" latinLnBrk="0">
      <a:spcBef>
        <a:spcPts val="600"/>
      </a:spcBef>
      <a:defRPr sz="1700">
        <a:latin typeface="+mn-lt"/>
        <a:ea typeface="+mn-ea"/>
        <a:cs typeface="+mn-cs"/>
        <a:sym typeface="Arial"/>
      </a:defRPr>
    </a:lvl7pPr>
    <a:lvl8pPr indent="1600200" latinLnBrk="0">
      <a:spcBef>
        <a:spcPts val="600"/>
      </a:spcBef>
      <a:defRPr sz="1700">
        <a:latin typeface="+mn-lt"/>
        <a:ea typeface="+mn-ea"/>
        <a:cs typeface="+mn-cs"/>
        <a:sym typeface="Arial"/>
      </a:defRPr>
    </a:lvl8pPr>
    <a:lvl9pPr indent="1828800" latinLnBrk="0">
      <a:spcBef>
        <a:spcPts val="600"/>
      </a:spcBef>
      <a:defRPr sz="1700">
        <a:latin typeface="+mn-lt"/>
        <a:ea typeface="+mn-ea"/>
        <a:cs typeface="+mn-cs"/>
        <a:sym typeface="Arial"/>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84" name="Group"/>
          <p:cNvGrpSpPr/>
          <p:nvPr/>
        </p:nvGrpSpPr>
        <p:grpSpPr>
          <a:xfrm>
            <a:off x="3174" y="-3"/>
            <a:ext cx="14636754" cy="8221670"/>
            <a:chOff x="0" y="-1"/>
            <a:chExt cx="14636752" cy="8221668"/>
          </a:xfrm>
        </p:grpSpPr>
        <p:sp>
          <p:nvSpPr>
            <p:cNvPr id="48"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9"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0"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64" name="Group"/>
            <p:cNvGrpSpPr/>
            <p:nvPr/>
          </p:nvGrpSpPr>
          <p:grpSpPr>
            <a:xfrm>
              <a:off x="728916" y="-1"/>
              <a:ext cx="12947802" cy="8221669"/>
              <a:chOff x="0" y="0"/>
              <a:chExt cx="12947800" cy="8221667"/>
            </a:xfrm>
          </p:grpSpPr>
          <p:sp>
            <p:nvSpPr>
              <p:cNvPr id="51"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2"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3"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4"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5"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6"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7"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8"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9"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0"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1"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2"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3"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65"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6"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7"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8"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9"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0"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1"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2"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3"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4"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5"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81" name="Group"/>
            <p:cNvGrpSpPr/>
            <p:nvPr/>
          </p:nvGrpSpPr>
          <p:grpSpPr>
            <a:xfrm>
              <a:off x="-1" y="746730"/>
              <a:ext cx="14624056" cy="2992644"/>
              <a:chOff x="0" y="-1"/>
              <a:chExt cx="14624054" cy="2992643"/>
            </a:xfrm>
          </p:grpSpPr>
          <p:sp>
            <p:nvSpPr>
              <p:cNvPr id="76"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7"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8"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9"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80"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82"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83"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445" name="Group"/>
          <p:cNvGrpSpPr/>
          <p:nvPr/>
        </p:nvGrpSpPr>
        <p:grpSpPr>
          <a:xfrm>
            <a:off x="3174" y="-3"/>
            <a:ext cx="14636754" cy="8221670"/>
            <a:chOff x="0" y="-1"/>
            <a:chExt cx="14636752" cy="8221668"/>
          </a:xfrm>
        </p:grpSpPr>
        <p:sp>
          <p:nvSpPr>
            <p:cNvPr id="409"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10"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11"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425" name="Group"/>
            <p:cNvGrpSpPr/>
            <p:nvPr/>
          </p:nvGrpSpPr>
          <p:grpSpPr>
            <a:xfrm>
              <a:off x="728916" y="-1"/>
              <a:ext cx="12947802" cy="8221669"/>
              <a:chOff x="0" y="0"/>
              <a:chExt cx="12947800" cy="8221667"/>
            </a:xfrm>
          </p:grpSpPr>
          <p:sp>
            <p:nvSpPr>
              <p:cNvPr id="412"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13"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14"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15"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16"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17"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18"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19"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20"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21"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22"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23"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24"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426"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27"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28"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29"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30"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31"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32"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33"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34"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435"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436"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442" name="Group"/>
            <p:cNvGrpSpPr/>
            <p:nvPr/>
          </p:nvGrpSpPr>
          <p:grpSpPr>
            <a:xfrm>
              <a:off x="-1" y="746730"/>
              <a:ext cx="14624056" cy="2992644"/>
              <a:chOff x="0" y="-1"/>
              <a:chExt cx="14624054" cy="2992643"/>
            </a:xfrm>
          </p:grpSpPr>
          <p:sp>
            <p:nvSpPr>
              <p:cNvPr id="437"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438"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439"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440"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441"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443"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444"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446"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489" name="Group"/>
          <p:cNvGrpSpPr/>
          <p:nvPr/>
        </p:nvGrpSpPr>
        <p:grpSpPr>
          <a:xfrm>
            <a:off x="3174" y="-3"/>
            <a:ext cx="14636754" cy="8221670"/>
            <a:chOff x="0" y="-1"/>
            <a:chExt cx="14636752" cy="8221668"/>
          </a:xfrm>
        </p:grpSpPr>
        <p:sp>
          <p:nvSpPr>
            <p:cNvPr id="453"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54"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55"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469" name="Group"/>
            <p:cNvGrpSpPr/>
            <p:nvPr/>
          </p:nvGrpSpPr>
          <p:grpSpPr>
            <a:xfrm>
              <a:off x="728916" y="-1"/>
              <a:ext cx="12947802" cy="8221669"/>
              <a:chOff x="0" y="0"/>
              <a:chExt cx="12947800" cy="8221667"/>
            </a:xfrm>
          </p:grpSpPr>
          <p:sp>
            <p:nvSpPr>
              <p:cNvPr id="456"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57"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58"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59"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60"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61"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62"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63"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64"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65"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66"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67"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68"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470"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71"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72"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73"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74"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75"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76"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77"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78"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479"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480"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486" name="Group"/>
            <p:cNvGrpSpPr/>
            <p:nvPr/>
          </p:nvGrpSpPr>
          <p:grpSpPr>
            <a:xfrm>
              <a:off x="-1" y="746730"/>
              <a:ext cx="14624056" cy="2992644"/>
              <a:chOff x="0" y="-1"/>
              <a:chExt cx="14624054" cy="2992643"/>
            </a:xfrm>
          </p:grpSpPr>
          <p:sp>
            <p:nvSpPr>
              <p:cNvPr id="481"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482"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483"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484"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485"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487"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488"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490"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533" name="Group"/>
          <p:cNvGrpSpPr/>
          <p:nvPr/>
        </p:nvGrpSpPr>
        <p:grpSpPr>
          <a:xfrm>
            <a:off x="3174" y="-3"/>
            <a:ext cx="14636754" cy="8221670"/>
            <a:chOff x="0" y="-1"/>
            <a:chExt cx="14636752" cy="8221668"/>
          </a:xfrm>
        </p:grpSpPr>
        <p:sp>
          <p:nvSpPr>
            <p:cNvPr id="497"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98"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99"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513" name="Group"/>
            <p:cNvGrpSpPr/>
            <p:nvPr/>
          </p:nvGrpSpPr>
          <p:grpSpPr>
            <a:xfrm>
              <a:off x="728916" y="-1"/>
              <a:ext cx="12947802" cy="8221669"/>
              <a:chOff x="0" y="0"/>
              <a:chExt cx="12947800" cy="8221667"/>
            </a:xfrm>
          </p:grpSpPr>
          <p:sp>
            <p:nvSpPr>
              <p:cNvPr id="500"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01"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02"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03"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04"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05"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06"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07"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08"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09"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10"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11"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12"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514"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15"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16"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17"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18"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19"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20"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21"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22"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523"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524"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530" name="Group"/>
            <p:cNvGrpSpPr/>
            <p:nvPr/>
          </p:nvGrpSpPr>
          <p:grpSpPr>
            <a:xfrm>
              <a:off x="-1" y="746730"/>
              <a:ext cx="14624056" cy="2992644"/>
              <a:chOff x="0" y="-1"/>
              <a:chExt cx="14624054" cy="2992643"/>
            </a:xfrm>
          </p:grpSpPr>
          <p:sp>
            <p:nvSpPr>
              <p:cNvPr id="525"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526"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527"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528"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529"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531"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532"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534"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577" name="Group"/>
          <p:cNvGrpSpPr/>
          <p:nvPr/>
        </p:nvGrpSpPr>
        <p:grpSpPr>
          <a:xfrm>
            <a:off x="3174" y="-3"/>
            <a:ext cx="14636754" cy="8221670"/>
            <a:chOff x="0" y="-1"/>
            <a:chExt cx="14636752" cy="8221668"/>
          </a:xfrm>
        </p:grpSpPr>
        <p:sp>
          <p:nvSpPr>
            <p:cNvPr id="541"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42"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43"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557" name="Group"/>
            <p:cNvGrpSpPr/>
            <p:nvPr/>
          </p:nvGrpSpPr>
          <p:grpSpPr>
            <a:xfrm>
              <a:off x="728916" y="-1"/>
              <a:ext cx="12947802" cy="8221669"/>
              <a:chOff x="0" y="0"/>
              <a:chExt cx="12947800" cy="8221667"/>
            </a:xfrm>
          </p:grpSpPr>
          <p:sp>
            <p:nvSpPr>
              <p:cNvPr id="544"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45"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46"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47"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48"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49"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50"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51"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52"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53"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54"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55"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56"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558"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59"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60"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61"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62"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63"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64"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65"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66"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567"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568"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574" name="Group"/>
            <p:cNvGrpSpPr/>
            <p:nvPr/>
          </p:nvGrpSpPr>
          <p:grpSpPr>
            <a:xfrm>
              <a:off x="-1" y="746730"/>
              <a:ext cx="14624056" cy="2992644"/>
              <a:chOff x="0" y="-1"/>
              <a:chExt cx="14624054" cy="2992643"/>
            </a:xfrm>
          </p:grpSpPr>
          <p:sp>
            <p:nvSpPr>
              <p:cNvPr id="569"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570"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571"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572"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573"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575"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576"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578"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621" name="Group"/>
          <p:cNvGrpSpPr/>
          <p:nvPr/>
        </p:nvGrpSpPr>
        <p:grpSpPr>
          <a:xfrm>
            <a:off x="3174" y="-3"/>
            <a:ext cx="14636754" cy="8221670"/>
            <a:chOff x="0" y="-1"/>
            <a:chExt cx="14636752" cy="8221668"/>
          </a:xfrm>
        </p:grpSpPr>
        <p:sp>
          <p:nvSpPr>
            <p:cNvPr id="585"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86"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87"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601" name="Group"/>
            <p:cNvGrpSpPr/>
            <p:nvPr/>
          </p:nvGrpSpPr>
          <p:grpSpPr>
            <a:xfrm>
              <a:off x="728916" y="-1"/>
              <a:ext cx="12947802" cy="8221669"/>
              <a:chOff x="0" y="0"/>
              <a:chExt cx="12947800" cy="8221667"/>
            </a:xfrm>
          </p:grpSpPr>
          <p:sp>
            <p:nvSpPr>
              <p:cNvPr id="588"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89"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90"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91"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92"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93"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94"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95"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96"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97"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98"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599"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00"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602"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03"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04"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05"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06"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07"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08"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09"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10"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611"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612"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618" name="Group"/>
            <p:cNvGrpSpPr/>
            <p:nvPr/>
          </p:nvGrpSpPr>
          <p:grpSpPr>
            <a:xfrm>
              <a:off x="-1" y="746730"/>
              <a:ext cx="14624056" cy="2992644"/>
              <a:chOff x="0" y="-1"/>
              <a:chExt cx="14624054" cy="2992643"/>
            </a:xfrm>
          </p:grpSpPr>
          <p:sp>
            <p:nvSpPr>
              <p:cNvPr id="613"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614"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615"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616"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617"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619"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620"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622"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665" name="Group"/>
          <p:cNvGrpSpPr/>
          <p:nvPr/>
        </p:nvGrpSpPr>
        <p:grpSpPr>
          <a:xfrm>
            <a:off x="3174" y="-3"/>
            <a:ext cx="14636754" cy="8221670"/>
            <a:chOff x="0" y="-1"/>
            <a:chExt cx="14636752" cy="8221668"/>
          </a:xfrm>
        </p:grpSpPr>
        <p:sp>
          <p:nvSpPr>
            <p:cNvPr id="629"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30"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31"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645" name="Group"/>
            <p:cNvGrpSpPr/>
            <p:nvPr/>
          </p:nvGrpSpPr>
          <p:grpSpPr>
            <a:xfrm>
              <a:off x="728916" y="-1"/>
              <a:ext cx="12947802" cy="8221669"/>
              <a:chOff x="0" y="0"/>
              <a:chExt cx="12947800" cy="8221667"/>
            </a:xfrm>
          </p:grpSpPr>
          <p:sp>
            <p:nvSpPr>
              <p:cNvPr id="632"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33"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34"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35"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36"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37"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38"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39"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40"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41"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42"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43"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44"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646"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47"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48"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49"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50"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51"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52"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53"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54"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655"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656"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662" name="Group"/>
            <p:cNvGrpSpPr/>
            <p:nvPr/>
          </p:nvGrpSpPr>
          <p:grpSpPr>
            <a:xfrm>
              <a:off x="-1" y="746730"/>
              <a:ext cx="14624056" cy="2992644"/>
              <a:chOff x="0" y="-1"/>
              <a:chExt cx="14624054" cy="2992643"/>
            </a:xfrm>
          </p:grpSpPr>
          <p:sp>
            <p:nvSpPr>
              <p:cNvPr id="657"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658"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659"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660"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661"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663"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664"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666"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709" name="Group"/>
          <p:cNvGrpSpPr/>
          <p:nvPr/>
        </p:nvGrpSpPr>
        <p:grpSpPr>
          <a:xfrm>
            <a:off x="3174" y="-3"/>
            <a:ext cx="14636754" cy="8221670"/>
            <a:chOff x="0" y="-1"/>
            <a:chExt cx="14636752" cy="8221668"/>
          </a:xfrm>
        </p:grpSpPr>
        <p:sp>
          <p:nvSpPr>
            <p:cNvPr id="673"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74"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75"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689" name="Group"/>
            <p:cNvGrpSpPr/>
            <p:nvPr/>
          </p:nvGrpSpPr>
          <p:grpSpPr>
            <a:xfrm>
              <a:off x="728916" y="-1"/>
              <a:ext cx="12947802" cy="8221669"/>
              <a:chOff x="0" y="0"/>
              <a:chExt cx="12947800" cy="8221667"/>
            </a:xfrm>
          </p:grpSpPr>
          <p:sp>
            <p:nvSpPr>
              <p:cNvPr id="676"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77"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78"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79"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80"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81"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82"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83"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84"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85"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86"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87"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88"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690"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91"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92"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93"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94"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95"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96"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97"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98"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699"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00"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706" name="Group"/>
            <p:cNvGrpSpPr/>
            <p:nvPr/>
          </p:nvGrpSpPr>
          <p:grpSpPr>
            <a:xfrm>
              <a:off x="-1" y="746730"/>
              <a:ext cx="14624056" cy="2992644"/>
              <a:chOff x="0" y="-1"/>
              <a:chExt cx="14624054" cy="2992643"/>
            </a:xfrm>
          </p:grpSpPr>
          <p:sp>
            <p:nvSpPr>
              <p:cNvPr id="701"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02"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03"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04"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05"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707"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708"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710"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753" name="Group"/>
          <p:cNvGrpSpPr/>
          <p:nvPr/>
        </p:nvGrpSpPr>
        <p:grpSpPr>
          <a:xfrm>
            <a:off x="3174" y="-3"/>
            <a:ext cx="14636754" cy="8221670"/>
            <a:chOff x="0" y="-1"/>
            <a:chExt cx="14636752" cy="8221668"/>
          </a:xfrm>
        </p:grpSpPr>
        <p:sp>
          <p:nvSpPr>
            <p:cNvPr id="717"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18"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19"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733" name="Group"/>
            <p:cNvGrpSpPr/>
            <p:nvPr/>
          </p:nvGrpSpPr>
          <p:grpSpPr>
            <a:xfrm>
              <a:off x="728916" y="-1"/>
              <a:ext cx="12947802" cy="8221669"/>
              <a:chOff x="0" y="0"/>
              <a:chExt cx="12947800" cy="8221667"/>
            </a:xfrm>
          </p:grpSpPr>
          <p:sp>
            <p:nvSpPr>
              <p:cNvPr id="720"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21"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22"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23"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24"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25"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26"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27"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28"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29"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30"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31"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32"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734"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35"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36"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37"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38"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39"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40"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41"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42"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43"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44"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750" name="Group"/>
            <p:cNvGrpSpPr/>
            <p:nvPr/>
          </p:nvGrpSpPr>
          <p:grpSpPr>
            <a:xfrm>
              <a:off x="-1" y="746730"/>
              <a:ext cx="14624056" cy="2992644"/>
              <a:chOff x="0" y="-1"/>
              <a:chExt cx="14624054" cy="2992643"/>
            </a:xfrm>
          </p:grpSpPr>
          <p:sp>
            <p:nvSpPr>
              <p:cNvPr id="745"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46"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47"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48"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49"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751"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752"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754"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797" name="Group"/>
          <p:cNvGrpSpPr/>
          <p:nvPr/>
        </p:nvGrpSpPr>
        <p:grpSpPr>
          <a:xfrm>
            <a:off x="3174" y="-3"/>
            <a:ext cx="14636754" cy="8221670"/>
            <a:chOff x="0" y="-1"/>
            <a:chExt cx="14636752" cy="8221668"/>
          </a:xfrm>
        </p:grpSpPr>
        <p:sp>
          <p:nvSpPr>
            <p:cNvPr id="761"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62"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63"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777" name="Group"/>
            <p:cNvGrpSpPr/>
            <p:nvPr/>
          </p:nvGrpSpPr>
          <p:grpSpPr>
            <a:xfrm>
              <a:off x="728916" y="-1"/>
              <a:ext cx="12947802" cy="8221669"/>
              <a:chOff x="0" y="0"/>
              <a:chExt cx="12947800" cy="8221667"/>
            </a:xfrm>
          </p:grpSpPr>
          <p:sp>
            <p:nvSpPr>
              <p:cNvPr id="764"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65"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66"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67"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68"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69"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70"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71"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72"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73"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74"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75"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76"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778"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79"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80"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81"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82"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83"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84"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85"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86"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87"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88"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794" name="Group"/>
            <p:cNvGrpSpPr/>
            <p:nvPr/>
          </p:nvGrpSpPr>
          <p:grpSpPr>
            <a:xfrm>
              <a:off x="-1" y="746730"/>
              <a:ext cx="14624056" cy="2992644"/>
              <a:chOff x="0" y="-1"/>
              <a:chExt cx="14624054" cy="2992643"/>
            </a:xfrm>
          </p:grpSpPr>
          <p:sp>
            <p:nvSpPr>
              <p:cNvPr id="789"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90"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91"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92"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793"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795"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796"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798"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841" name="Group"/>
          <p:cNvGrpSpPr/>
          <p:nvPr/>
        </p:nvGrpSpPr>
        <p:grpSpPr>
          <a:xfrm>
            <a:off x="3174" y="-3"/>
            <a:ext cx="14636754" cy="8221670"/>
            <a:chOff x="0" y="-1"/>
            <a:chExt cx="14636752" cy="8221668"/>
          </a:xfrm>
        </p:grpSpPr>
        <p:sp>
          <p:nvSpPr>
            <p:cNvPr id="805"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06"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07"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821" name="Group"/>
            <p:cNvGrpSpPr/>
            <p:nvPr/>
          </p:nvGrpSpPr>
          <p:grpSpPr>
            <a:xfrm>
              <a:off x="728916" y="-1"/>
              <a:ext cx="12947802" cy="8221669"/>
              <a:chOff x="0" y="0"/>
              <a:chExt cx="12947800" cy="8221667"/>
            </a:xfrm>
          </p:grpSpPr>
          <p:sp>
            <p:nvSpPr>
              <p:cNvPr id="808"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09"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10"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11"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12"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13"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14"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15"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16"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17"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18"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19"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20"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822"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23"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24"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25"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26"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27"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28"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29"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30"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831"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832"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838" name="Group"/>
            <p:cNvGrpSpPr/>
            <p:nvPr/>
          </p:nvGrpSpPr>
          <p:grpSpPr>
            <a:xfrm>
              <a:off x="-1" y="746730"/>
              <a:ext cx="14624056" cy="2992644"/>
              <a:chOff x="0" y="-1"/>
              <a:chExt cx="14624054" cy="2992643"/>
            </a:xfrm>
          </p:grpSpPr>
          <p:sp>
            <p:nvSpPr>
              <p:cNvPr id="833"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834"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835"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836"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837"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839"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840"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842"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92" name="Title Text"/>
          <p:cNvSpPr txBox="1"/>
          <p:nvPr>
            <p:ph type="title"/>
          </p:nvPr>
        </p:nvSpPr>
        <p:spPr>
          <a:prstGeom prst="rect">
            <a:avLst/>
          </a:prstGeom>
        </p:spPr>
        <p:txBody>
          <a:bodyPr/>
          <a:lstStyle/>
          <a:p>
            <a:pPr/>
            <a:r>
              <a:t>Title Text</a:t>
            </a:r>
          </a:p>
        </p:txBody>
      </p:sp>
      <p:sp>
        <p:nvSpPr>
          <p:cNvPr id="93"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9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885" name="Group"/>
          <p:cNvGrpSpPr/>
          <p:nvPr/>
        </p:nvGrpSpPr>
        <p:grpSpPr>
          <a:xfrm>
            <a:off x="3174" y="-3"/>
            <a:ext cx="14636754" cy="8221670"/>
            <a:chOff x="0" y="-1"/>
            <a:chExt cx="14636752" cy="8221668"/>
          </a:xfrm>
        </p:grpSpPr>
        <p:sp>
          <p:nvSpPr>
            <p:cNvPr id="849"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50"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51"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865" name="Group"/>
            <p:cNvGrpSpPr/>
            <p:nvPr/>
          </p:nvGrpSpPr>
          <p:grpSpPr>
            <a:xfrm>
              <a:off x="728916" y="-1"/>
              <a:ext cx="12947802" cy="8221669"/>
              <a:chOff x="0" y="0"/>
              <a:chExt cx="12947800" cy="8221667"/>
            </a:xfrm>
          </p:grpSpPr>
          <p:sp>
            <p:nvSpPr>
              <p:cNvPr id="852"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53"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54"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55"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56"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57"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58"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59"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60"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61"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62"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63"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64"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866"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67"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68"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69"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70"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71"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72"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73"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74"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875"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876"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882" name="Group"/>
            <p:cNvGrpSpPr/>
            <p:nvPr/>
          </p:nvGrpSpPr>
          <p:grpSpPr>
            <a:xfrm>
              <a:off x="-1" y="746730"/>
              <a:ext cx="14624056" cy="2992644"/>
              <a:chOff x="0" y="-1"/>
              <a:chExt cx="14624054" cy="2992643"/>
            </a:xfrm>
          </p:grpSpPr>
          <p:sp>
            <p:nvSpPr>
              <p:cNvPr id="877"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878"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879"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880"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881"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883"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884"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886"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929" name="Group"/>
          <p:cNvGrpSpPr/>
          <p:nvPr/>
        </p:nvGrpSpPr>
        <p:grpSpPr>
          <a:xfrm>
            <a:off x="3174" y="-3"/>
            <a:ext cx="14636754" cy="8221670"/>
            <a:chOff x="0" y="-1"/>
            <a:chExt cx="14636752" cy="8221668"/>
          </a:xfrm>
        </p:grpSpPr>
        <p:sp>
          <p:nvSpPr>
            <p:cNvPr id="893"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94"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95"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909" name="Group"/>
            <p:cNvGrpSpPr/>
            <p:nvPr/>
          </p:nvGrpSpPr>
          <p:grpSpPr>
            <a:xfrm>
              <a:off x="728916" y="-1"/>
              <a:ext cx="12947802" cy="8221669"/>
              <a:chOff x="0" y="0"/>
              <a:chExt cx="12947800" cy="8221667"/>
            </a:xfrm>
          </p:grpSpPr>
          <p:sp>
            <p:nvSpPr>
              <p:cNvPr id="896"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97"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98"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99"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00"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01"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02"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03"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04"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05"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06"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07"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08"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910"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11"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12"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13"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14"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15"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16"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17"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18"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919"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920"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926" name="Group"/>
            <p:cNvGrpSpPr/>
            <p:nvPr/>
          </p:nvGrpSpPr>
          <p:grpSpPr>
            <a:xfrm>
              <a:off x="-1" y="746730"/>
              <a:ext cx="14624056" cy="2992644"/>
              <a:chOff x="0" y="-1"/>
              <a:chExt cx="14624054" cy="2992643"/>
            </a:xfrm>
          </p:grpSpPr>
          <p:sp>
            <p:nvSpPr>
              <p:cNvPr id="921"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922"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923"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924"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925"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927"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928"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930"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973" name="Group"/>
          <p:cNvGrpSpPr/>
          <p:nvPr/>
        </p:nvGrpSpPr>
        <p:grpSpPr>
          <a:xfrm>
            <a:off x="3174" y="-3"/>
            <a:ext cx="14636754" cy="8221670"/>
            <a:chOff x="0" y="-1"/>
            <a:chExt cx="14636752" cy="8221668"/>
          </a:xfrm>
        </p:grpSpPr>
        <p:sp>
          <p:nvSpPr>
            <p:cNvPr id="937"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38"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39"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953" name="Group"/>
            <p:cNvGrpSpPr/>
            <p:nvPr/>
          </p:nvGrpSpPr>
          <p:grpSpPr>
            <a:xfrm>
              <a:off x="728916" y="-1"/>
              <a:ext cx="12947802" cy="8221669"/>
              <a:chOff x="0" y="0"/>
              <a:chExt cx="12947800" cy="8221667"/>
            </a:xfrm>
          </p:grpSpPr>
          <p:sp>
            <p:nvSpPr>
              <p:cNvPr id="940"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41"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42"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43"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44"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45"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46"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47"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48"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49"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50"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51"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52"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954"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55"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56"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57"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58"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59"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60"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61"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62"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963"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964"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970" name="Group"/>
            <p:cNvGrpSpPr/>
            <p:nvPr/>
          </p:nvGrpSpPr>
          <p:grpSpPr>
            <a:xfrm>
              <a:off x="-1" y="746730"/>
              <a:ext cx="14624056" cy="2992644"/>
              <a:chOff x="0" y="-1"/>
              <a:chExt cx="14624054" cy="2992643"/>
            </a:xfrm>
          </p:grpSpPr>
          <p:sp>
            <p:nvSpPr>
              <p:cNvPr id="965"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966"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967"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968"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969"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971"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972"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974"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1017" name="Group"/>
          <p:cNvGrpSpPr/>
          <p:nvPr/>
        </p:nvGrpSpPr>
        <p:grpSpPr>
          <a:xfrm>
            <a:off x="3174" y="-3"/>
            <a:ext cx="14636754" cy="8221670"/>
            <a:chOff x="0" y="-1"/>
            <a:chExt cx="14636752" cy="8221668"/>
          </a:xfrm>
        </p:grpSpPr>
        <p:sp>
          <p:nvSpPr>
            <p:cNvPr id="981"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82"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83"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997" name="Group"/>
            <p:cNvGrpSpPr/>
            <p:nvPr/>
          </p:nvGrpSpPr>
          <p:grpSpPr>
            <a:xfrm>
              <a:off x="728916" y="-1"/>
              <a:ext cx="12947802" cy="8221669"/>
              <a:chOff x="0" y="0"/>
              <a:chExt cx="12947800" cy="8221667"/>
            </a:xfrm>
          </p:grpSpPr>
          <p:sp>
            <p:nvSpPr>
              <p:cNvPr id="984"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85"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86"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87"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88"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89"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90"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91"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92"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93"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94"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95"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96"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998"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99"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00"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01"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02"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03"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04"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05"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06"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007"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008"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1014" name="Group"/>
            <p:cNvGrpSpPr/>
            <p:nvPr/>
          </p:nvGrpSpPr>
          <p:grpSpPr>
            <a:xfrm>
              <a:off x="-1" y="746730"/>
              <a:ext cx="14624056" cy="2992644"/>
              <a:chOff x="0" y="-1"/>
              <a:chExt cx="14624054" cy="2992643"/>
            </a:xfrm>
          </p:grpSpPr>
          <p:sp>
            <p:nvSpPr>
              <p:cNvPr id="1009"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010"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011"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012"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013"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015"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1016"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018"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1061" name="Group"/>
          <p:cNvGrpSpPr/>
          <p:nvPr/>
        </p:nvGrpSpPr>
        <p:grpSpPr>
          <a:xfrm>
            <a:off x="3174" y="-3"/>
            <a:ext cx="14636754" cy="8221670"/>
            <a:chOff x="0" y="-1"/>
            <a:chExt cx="14636752" cy="8221668"/>
          </a:xfrm>
        </p:grpSpPr>
        <p:sp>
          <p:nvSpPr>
            <p:cNvPr id="1025"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26"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27"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1041" name="Group"/>
            <p:cNvGrpSpPr/>
            <p:nvPr/>
          </p:nvGrpSpPr>
          <p:grpSpPr>
            <a:xfrm>
              <a:off x="728916" y="-1"/>
              <a:ext cx="12947802" cy="8221669"/>
              <a:chOff x="0" y="0"/>
              <a:chExt cx="12947800" cy="8221667"/>
            </a:xfrm>
          </p:grpSpPr>
          <p:sp>
            <p:nvSpPr>
              <p:cNvPr id="1028"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29"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30"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31"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32"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33"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34"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35"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36"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37"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38"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39"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40"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1042"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43"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44"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45"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46"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47"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48"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49"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50"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051"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052"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1058" name="Group"/>
            <p:cNvGrpSpPr/>
            <p:nvPr/>
          </p:nvGrpSpPr>
          <p:grpSpPr>
            <a:xfrm>
              <a:off x="-1" y="746730"/>
              <a:ext cx="14624056" cy="2992644"/>
              <a:chOff x="0" y="-1"/>
              <a:chExt cx="14624054" cy="2992643"/>
            </a:xfrm>
          </p:grpSpPr>
          <p:sp>
            <p:nvSpPr>
              <p:cNvPr id="1053"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054"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055"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056"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057"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059"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1060"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062"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1105" name="Group"/>
          <p:cNvGrpSpPr/>
          <p:nvPr/>
        </p:nvGrpSpPr>
        <p:grpSpPr>
          <a:xfrm>
            <a:off x="3174" y="-3"/>
            <a:ext cx="14636754" cy="8221670"/>
            <a:chOff x="0" y="-1"/>
            <a:chExt cx="14636752" cy="8221668"/>
          </a:xfrm>
        </p:grpSpPr>
        <p:sp>
          <p:nvSpPr>
            <p:cNvPr id="1069"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70"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71"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1085" name="Group"/>
            <p:cNvGrpSpPr/>
            <p:nvPr/>
          </p:nvGrpSpPr>
          <p:grpSpPr>
            <a:xfrm>
              <a:off x="728916" y="-1"/>
              <a:ext cx="12947802" cy="8221669"/>
              <a:chOff x="0" y="0"/>
              <a:chExt cx="12947800" cy="8221667"/>
            </a:xfrm>
          </p:grpSpPr>
          <p:sp>
            <p:nvSpPr>
              <p:cNvPr id="1072"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73"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74"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75"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76"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77"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78"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79"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80"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81"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82"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83"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84"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1086"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87"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88"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89"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90"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91"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92"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93"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94"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095"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096"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1102" name="Group"/>
            <p:cNvGrpSpPr/>
            <p:nvPr/>
          </p:nvGrpSpPr>
          <p:grpSpPr>
            <a:xfrm>
              <a:off x="-1" y="746730"/>
              <a:ext cx="14624056" cy="2992644"/>
              <a:chOff x="0" y="-1"/>
              <a:chExt cx="14624054" cy="2992643"/>
            </a:xfrm>
          </p:grpSpPr>
          <p:sp>
            <p:nvSpPr>
              <p:cNvPr id="1097"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098"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099"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100"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101"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103"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1104"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106"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1149" name="Group"/>
          <p:cNvGrpSpPr/>
          <p:nvPr/>
        </p:nvGrpSpPr>
        <p:grpSpPr>
          <a:xfrm>
            <a:off x="3174" y="-3"/>
            <a:ext cx="14636754" cy="8221670"/>
            <a:chOff x="0" y="-1"/>
            <a:chExt cx="14636752" cy="8221668"/>
          </a:xfrm>
        </p:grpSpPr>
        <p:sp>
          <p:nvSpPr>
            <p:cNvPr id="1113"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14"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15"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1129" name="Group"/>
            <p:cNvGrpSpPr/>
            <p:nvPr/>
          </p:nvGrpSpPr>
          <p:grpSpPr>
            <a:xfrm>
              <a:off x="728916" y="-1"/>
              <a:ext cx="12947802" cy="8221669"/>
              <a:chOff x="0" y="0"/>
              <a:chExt cx="12947800" cy="8221667"/>
            </a:xfrm>
          </p:grpSpPr>
          <p:sp>
            <p:nvSpPr>
              <p:cNvPr id="1116"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17"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18"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19"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20"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21"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22"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23"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24"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25"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26"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27"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28"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1130"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31"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32"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33"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34"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35"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36"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37"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38"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139"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140"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1146" name="Group"/>
            <p:cNvGrpSpPr/>
            <p:nvPr/>
          </p:nvGrpSpPr>
          <p:grpSpPr>
            <a:xfrm>
              <a:off x="-1" y="746730"/>
              <a:ext cx="14624056" cy="2992644"/>
              <a:chOff x="0" y="-1"/>
              <a:chExt cx="14624054" cy="2992643"/>
            </a:xfrm>
          </p:grpSpPr>
          <p:sp>
            <p:nvSpPr>
              <p:cNvPr id="1141"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142"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143"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144"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145"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147"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1148"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150"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1193" name="Group"/>
          <p:cNvGrpSpPr/>
          <p:nvPr/>
        </p:nvGrpSpPr>
        <p:grpSpPr>
          <a:xfrm>
            <a:off x="3174" y="-3"/>
            <a:ext cx="14636754" cy="8221670"/>
            <a:chOff x="0" y="-1"/>
            <a:chExt cx="14636752" cy="8221668"/>
          </a:xfrm>
        </p:grpSpPr>
        <p:sp>
          <p:nvSpPr>
            <p:cNvPr id="1157"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58"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59"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1173" name="Group"/>
            <p:cNvGrpSpPr/>
            <p:nvPr/>
          </p:nvGrpSpPr>
          <p:grpSpPr>
            <a:xfrm>
              <a:off x="728916" y="-1"/>
              <a:ext cx="12947802" cy="8221669"/>
              <a:chOff x="0" y="0"/>
              <a:chExt cx="12947800" cy="8221667"/>
            </a:xfrm>
          </p:grpSpPr>
          <p:sp>
            <p:nvSpPr>
              <p:cNvPr id="1160"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61"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62"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63"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64"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65"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66"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67"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68"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69"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70"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71"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72"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1174"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75"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76"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77"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78"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79"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80"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81"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82"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183"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184"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1190" name="Group"/>
            <p:cNvGrpSpPr/>
            <p:nvPr/>
          </p:nvGrpSpPr>
          <p:grpSpPr>
            <a:xfrm>
              <a:off x="-1" y="746730"/>
              <a:ext cx="14624056" cy="2992644"/>
              <a:chOff x="0" y="-1"/>
              <a:chExt cx="14624054" cy="2992643"/>
            </a:xfrm>
          </p:grpSpPr>
          <p:sp>
            <p:nvSpPr>
              <p:cNvPr id="1185"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186"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187"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188"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189"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191"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1192"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194"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1237" name="Group"/>
          <p:cNvGrpSpPr/>
          <p:nvPr/>
        </p:nvGrpSpPr>
        <p:grpSpPr>
          <a:xfrm>
            <a:off x="3174" y="-3"/>
            <a:ext cx="14636754" cy="8221670"/>
            <a:chOff x="0" y="-1"/>
            <a:chExt cx="14636752" cy="8221668"/>
          </a:xfrm>
        </p:grpSpPr>
        <p:sp>
          <p:nvSpPr>
            <p:cNvPr id="1201"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02"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03"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1217" name="Group"/>
            <p:cNvGrpSpPr/>
            <p:nvPr/>
          </p:nvGrpSpPr>
          <p:grpSpPr>
            <a:xfrm>
              <a:off x="728916" y="-1"/>
              <a:ext cx="12947802" cy="8221669"/>
              <a:chOff x="0" y="0"/>
              <a:chExt cx="12947800" cy="8221667"/>
            </a:xfrm>
          </p:grpSpPr>
          <p:sp>
            <p:nvSpPr>
              <p:cNvPr id="1204"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05"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06"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07"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08"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09"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10"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11"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12"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13"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14"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15"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16"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1218"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19"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20"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21"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22"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23"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24"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25"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26"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227"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228"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1234" name="Group"/>
            <p:cNvGrpSpPr/>
            <p:nvPr/>
          </p:nvGrpSpPr>
          <p:grpSpPr>
            <a:xfrm>
              <a:off x="-1" y="746730"/>
              <a:ext cx="14624056" cy="2992644"/>
              <a:chOff x="0" y="-1"/>
              <a:chExt cx="14624054" cy="2992643"/>
            </a:xfrm>
          </p:grpSpPr>
          <p:sp>
            <p:nvSpPr>
              <p:cNvPr id="1229"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230"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231"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232"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233"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235"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1236"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238"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1281" name="Group"/>
          <p:cNvGrpSpPr/>
          <p:nvPr/>
        </p:nvGrpSpPr>
        <p:grpSpPr>
          <a:xfrm>
            <a:off x="3174" y="-3"/>
            <a:ext cx="14636754" cy="8221670"/>
            <a:chOff x="0" y="-1"/>
            <a:chExt cx="14636752" cy="8221668"/>
          </a:xfrm>
        </p:grpSpPr>
        <p:sp>
          <p:nvSpPr>
            <p:cNvPr id="1245"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46"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47"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1261" name="Group"/>
            <p:cNvGrpSpPr/>
            <p:nvPr/>
          </p:nvGrpSpPr>
          <p:grpSpPr>
            <a:xfrm>
              <a:off x="728916" y="-1"/>
              <a:ext cx="12947802" cy="8221669"/>
              <a:chOff x="0" y="0"/>
              <a:chExt cx="12947800" cy="8221667"/>
            </a:xfrm>
          </p:grpSpPr>
          <p:sp>
            <p:nvSpPr>
              <p:cNvPr id="1248"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49"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50"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51"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52"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53"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54"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55"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56"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57"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58"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59"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60"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1262"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63"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64"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65"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66"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67"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68"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69"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70"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271"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272"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1278" name="Group"/>
            <p:cNvGrpSpPr/>
            <p:nvPr/>
          </p:nvGrpSpPr>
          <p:grpSpPr>
            <a:xfrm>
              <a:off x="-1" y="746730"/>
              <a:ext cx="14624056" cy="2992644"/>
              <a:chOff x="0" y="-1"/>
              <a:chExt cx="14624054" cy="2992643"/>
            </a:xfrm>
          </p:grpSpPr>
          <p:sp>
            <p:nvSpPr>
              <p:cNvPr id="1273"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274"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275"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276"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277"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279"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1280"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282"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137" name="Group"/>
          <p:cNvGrpSpPr/>
          <p:nvPr/>
        </p:nvGrpSpPr>
        <p:grpSpPr>
          <a:xfrm>
            <a:off x="3174" y="-3"/>
            <a:ext cx="14636754" cy="8221670"/>
            <a:chOff x="0" y="-1"/>
            <a:chExt cx="14636752" cy="8221668"/>
          </a:xfrm>
        </p:grpSpPr>
        <p:sp>
          <p:nvSpPr>
            <p:cNvPr id="101"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2"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3"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117" name="Group"/>
            <p:cNvGrpSpPr/>
            <p:nvPr/>
          </p:nvGrpSpPr>
          <p:grpSpPr>
            <a:xfrm>
              <a:off x="728916" y="-1"/>
              <a:ext cx="12947802" cy="8221669"/>
              <a:chOff x="0" y="0"/>
              <a:chExt cx="12947800" cy="8221667"/>
            </a:xfrm>
          </p:grpSpPr>
          <p:sp>
            <p:nvSpPr>
              <p:cNvPr id="104"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5"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6"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7"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8"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9"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0"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1"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2"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3"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4"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5"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6"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118"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9"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0"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1"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2"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3"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4"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5"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6"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27"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28"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134" name="Group"/>
            <p:cNvGrpSpPr/>
            <p:nvPr/>
          </p:nvGrpSpPr>
          <p:grpSpPr>
            <a:xfrm>
              <a:off x="-1" y="746730"/>
              <a:ext cx="14624056" cy="2992644"/>
              <a:chOff x="0" y="-1"/>
              <a:chExt cx="14624054" cy="2992643"/>
            </a:xfrm>
          </p:grpSpPr>
          <p:sp>
            <p:nvSpPr>
              <p:cNvPr id="129"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30"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31"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32"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33"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35"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136"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38"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1325" name="Group"/>
          <p:cNvGrpSpPr/>
          <p:nvPr/>
        </p:nvGrpSpPr>
        <p:grpSpPr>
          <a:xfrm>
            <a:off x="3174" y="-3"/>
            <a:ext cx="14636754" cy="8221670"/>
            <a:chOff x="0" y="-1"/>
            <a:chExt cx="14636752" cy="8221668"/>
          </a:xfrm>
        </p:grpSpPr>
        <p:sp>
          <p:nvSpPr>
            <p:cNvPr id="1289"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90"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91"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1305" name="Group"/>
            <p:cNvGrpSpPr/>
            <p:nvPr/>
          </p:nvGrpSpPr>
          <p:grpSpPr>
            <a:xfrm>
              <a:off x="728916" y="-1"/>
              <a:ext cx="12947802" cy="8221669"/>
              <a:chOff x="0" y="0"/>
              <a:chExt cx="12947800" cy="8221667"/>
            </a:xfrm>
          </p:grpSpPr>
          <p:sp>
            <p:nvSpPr>
              <p:cNvPr id="1292"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93"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94"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95"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96"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97"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98"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99"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00"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01"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02"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03"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04"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1306"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07"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08"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09"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10"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11"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12"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13"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14"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315"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316"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1322" name="Group"/>
            <p:cNvGrpSpPr/>
            <p:nvPr/>
          </p:nvGrpSpPr>
          <p:grpSpPr>
            <a:xfrm>
              <a:off x="-1" y="746730"/>
              <a:ext cx="14624056" cy="2992644"/>
              <a:chOff x="0" y="-1"/>
              <a:chExt cx="14624054" cy="2992643"/>
            </a:xfrm>
          </p:grpSpPr>
          <p:sp>
            <p:nvSpPr>
              <p:cNvPr id="1317"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318"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319"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320"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321"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323"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1324"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326"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1369" name="Group"/>
          <p:cNvGrpSpPr/>
          <p:nvPr/>
        </p:nvGrpSpPr>
        <p:grpSpPr>
          <a:xfrm>
            <a:off x="3174" y="-3"/>
            <a:ext cx="14636754" cy="8221670"/>
            <a:chOff x="0" y="-1"/>
            <a:chExt cx="14636752" cy="8221668"/>
          </a:xfrm>
        </p:grpSpPr>
        <p:sp>
          <p:nvSpPr>
            <p:cNvPr id="1333"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34"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35"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1349" name="Group"/>
            <p:cNvGrpSpPr/>
            <p:nvPr/>
          </p:nvGrpSpPr>
          <p:grpSpPr>
            <a:xfrm>
              <a:off x="728916" y="-1"/>
              <a:ext cx="12947802" cy="8221669"/>
              <a:chOff x="0" y="0"/>
              <a:chExt cx="12947800" cy="8221667"/>
            </a:xfrm>
          </p:grpSpPr>
          <p:sp>
            <p:nvSpPr>
              <p:cNvPr id="1336"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37"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38"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39"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40"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41"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42"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43"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44"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45"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46"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47"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48"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1350"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51"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52"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53"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54"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55"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56"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57"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58"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359"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360"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1366" name="Group"/>
            <p:cNvGrpSpPr/>
            <p:nvPr/>
          </p:nvGrpSpPr>
          <p:grpSpPr>
            <a:xfrm>
              <a:off x="-1" y="746730"/>
              <a:ext cx="14624056" cy="2992644"/>
              <a:chOff x="0" y="-1"/>
              <a:chExt cx="14624054" cy="2992643"/>
            </a:xfrm>
          </p:grpSpPr>
          <p:sp>
            <p:nvSpPr>
              <p:cNvPr id="1361"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362"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363"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364"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365"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367"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1368"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370"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1413" name="Group"/>
          <p:cNvGrpSpPr/>
          <p:nvPr/>
        </p:nvGrpSpPr>
        <p:grpSpPr>
          <a:xfrm>
            <a:off x="3174" y="-3"/>
            <a:ext cx="14636754" cy="8221670"/>
            <a:chOff x="0" y="-1"/>
            <a:chExt cx="14636752" cy="8221668"/>
          </a:xfrm>
        </p:grpSpPr>
        <p:sp>
          <p:nvSpPr>
            <p:cNvPr id="1377"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78"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79"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1393" name="Group"/>
            <p:cNvGrpSpPr/>
            <p:nvPr/>
          </p:nvGrpSpPr>
          <p:grpSpPr>
            <a:xfrm>
              <a:off x="728916" y="-1"/>
              <a:ext cx="12947802" cy="8221669"/>
              <a:chOff x="0" y="0"/>
              <a:chExt cx="12947800" cy="8221667"/>
            </a:xfrm>
          </p:grpSpPr>
          <p:sp>
            <p:nvSpPr>
              <p:cNvPr id="1380"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81"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82"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83"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84"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85"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86"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87"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88"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89"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90"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91"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92"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1394"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95"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96"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97"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98"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99"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00"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01"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02"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403"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404"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1410" name="Group"/>
            <p:cNvGrpSpPr/>
            <p:nvPr/>
          </p:nvGrpSpPr>
          <p:grpSpPr>
            <a:xfrm>
              <a:off x="-1" y="746730"/>
              <a:ext cx="14624056" cy="2992644"/>
              <a:chOff x="0" y="-1"/>
              <a:chExt cx="14624054" cy="2992643"/>
            </a:xfrm>
          </p:grpSpPr>
          <p:sp>
            <p:nvSpPr>
              <p:cNvPr id="1405"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406"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407"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408"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409"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411"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1412"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414"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1457" name="Group"/>
          <p:cNvGrpSpPr/>
          <p:nvPr/>
        </p:nvGrpSpPr>
        <p:grpSpPr>
          <a:xfrm>
            <a:off x="3174" y="-3"/>
            <a:ext cx="14636754" cy="8221670"/>
            <a:chOff x="0" y="-1"/>
            <a:chExt cx="14636752" cy="8221668"/>
          </a:xfrm>
        </p:grpSpPr>
        <p:sp>
          <p:nvSpPr>
            <p:cNvPr id="1421"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22"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23"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1437" name="Group"/>
            <p:cNvGrpSpPr/>
            <p:nvPr/>
          </p:nvGrpSpPr>
          <p:grpSpPr>
            <a:xfrm>
              <a:off x="728916" y="-1"/>
              <a:ext cx="12947802" cy="8221669"/>
              <a:chOff x="0" y="0"/>
              <a:chExt cx="12947800" cy="8221667"/>
            </a:xfrm>
          </p:grpSpPr>
          <p:sp>
            <p:nvSpPr>
              <p:cNvPr id="1424"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25"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26"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27"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28"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29"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30"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31"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32"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33"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34"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35"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36"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1438"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39"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40"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41"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42"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43"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44"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45"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46"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447"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448"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1454" name="Group"/>
            <p:cNvGrpSpPr/>
            <p:nvPr/>
          </p:nvGrpSpPr>
          <p:grpSpPr>
            <a:xfrm>
              <a:off x="-1" y="746730"/>
              <a:ext cx="14624056" cy="2992644"/>
              <a:chOff x="0" y="-1"/>
              <a:chExt cx="14624054" cy="2992643"/>
            </a:xfrm>
          </p:grpSpPr>
          <p:sp>
            <p:nvSpPr>
              <p:cNvPr id="1449"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450"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451"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452"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453"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455"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1456"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458"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1501" name="Group"/>
          <p:cNvGrpSpPr/>
          <p:nvPr/>
        </p:nvGrpSpPr>
        <p:grpSpPr>
          <a:xfrm>
            <a:off x="3174" y="-3"/>
            <a:ext cx="14636754" cy="8221670"/>
            <a:chOff x="0" y="-1"/>
            <a:chExt cx="14636752" cy="8221668"/>
          </a:xfrm>
        </p:grpSpPr>
        <p:sp>
          <p:nvSpPr>
            <p:cNvPr id="1465"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66"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67"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1481" name="Group"/>
            <p:cNvGrpSpPr/>
            <p:nvPr/>
          </p:nvGrpSpPr>
          <p:grpSpPr>
            <a:xfrm>
              <a:off x="728916" y="-1"/>
              <a:ext cx="12947802" cy="8221669"/>
              <a:chOff x="0" y="0"/>
              <a:chExt cx="12947800" cy="8221667"/>
            </a:xfrm>
          </p:grpSpPr>
          <p:sp>
            <p:nvSpPr>
              <p:cNvPr id="1468"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69"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70"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71"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72"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73"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74"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75"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76"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77"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78"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79"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80"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1482"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83"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84"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85"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86"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87"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88"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89"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90"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491"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492"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1498" name="Group"/>
            <p:cNvGrpSpPr/>
            <p:nvPr/>
          </p:nvGrpSpPr>
          <p:grpSpPr>
            <a:xfrm>
              <a:off x="-1" y="746730"/>
              <a:ext cx="14624056" cy="2992644"/>
              <a:chOff x="0" y="-1"/>
              <a:chExt cx="14624054" cy="2992643"/>
            </a:xfrm>
          </p:grpSpPr>
          <p:sp>
            <p:nvSpPr>
              <p:cNvPr id="1493"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494"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495"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496"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497"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499"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1500"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502"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1545" name="Group"/>
          <p:cNvGrpSpPr/>
          <p:nvPr/>
        </p:nvGrpSpPr>
        <p:grpSpPr>
          <a:xfrm>
            <a:off x="3174" y="-3"/>
            <a:ext cx="14636754" cy="8221670"/>
            <a:chOff x="0" y="-1"/>
            <a:chExt cx="14636752" cy="8221668"/>
          </a:xfrm>
        </p:grpSpPr>
        <p:sp>
          <p:nvSpPr>
            <p:cNvPr id="1509"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10"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11"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1525" name="Group"/>
            <p:cNvGrpSpPr/>
            <p:nvPr/>
          </p:nvGrpSpPr>
          <p:grpSpPr>
            <a:xfrm>
              <a:off x="728916" y="-1"/>
              <a:ext cx="12947802" cy="8221669"/>
              <a:chOff x="0" y="0"/>
              <a:chExt cx="12947800" cy="8221667"/>
            </a:xfrm>
          </p:grpSpPr>
          <p:sp>
            <p:nvSpPr>
              <p:cNvPr id="1512"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13"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14"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15"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16"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17"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18"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19"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20"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21"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22"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23"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24"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1526"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27"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28"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29"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30"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31"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32"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33"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34"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535"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536"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1542" name="Group"/>
            <p:cNvGrpSpPr/>
            <p:nvPr/>
          </p:nvGrpSpPr>
          <p:grpSpPr>
            <a:xfrm>
              <a:off x="-1" y="746730"/>
              <a:ext cx="14624056" cy="2992644"/>
              <a:chOff x="0" y="-1"/>
              <a:chExt cx="14624054" cy="2992643"/>
            </a:xfrm>
          </p:grpSpPr>
          <p:sp>
            <p:nvSpPr>
              <p:cNvPr id="1537"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538"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539"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540"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541"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543"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1544"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546"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1589" name="Group"/>
          <p:cNvGrpSpPr/>
          <p:nvPr/>
        </p:nvGrpSpPr>
        <p:grpSpPr>
          <a:xfrm>
            <a:off x="3174" y="-3"/>
            <a:ext cx="14636754" cy="8221670"/>
            <a:chOff x="0" y="-1"/>
            <a:chExt cx="14636752" cy="8221668"/>
          </a:xfrm>
        </p:grpSpPr>
        <p:sp>
          <p:nvSpPr>
            <p:cNvPr id="1553"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54"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55"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1569" name="Group"/>
            <p:cNvGrpSpPr/>
            <p:nvPr/>
          </p:nvGrpSpPr>
          <p:grpSpPr>
            <a:xfrm>
              <a:off x="728916" y="-1"/>
              <a:ext cx="12947802" cy="8221669"/>
              <a:chOff x="0" y="0"/>
              <a:chExt cx="12947800" cy="8221667"/>
            </a:xfrm>
          </p:grpSpPr>
          <p:sp>
            <p:nvSpPr>
              <p:cNvPr id="1556"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57"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58"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59"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60"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61"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62"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63"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64"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65"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66"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67"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68"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1570"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71"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72"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73"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74"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75"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76"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77"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78"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579"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580"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1586" name="Group"/>
            <p:cNvGrpSpPr/>
            <p:nvPr/>
          </p:nvGrpSpPr>
          <p:grpSpPr>
            <a:xfrm>
              <a:off x="-1" y="746730"/>
              <a:ext cx="14624056" cy="2992644"/>
              <a:chOff x="0" y="-1"/>
              <a:chExt cx="14624054" cy="2992643"/>
            </a:xfrm>
          </p:grpSpPr>
          <p:sp>
            <p:nvSpPr>
              <p:cNvPr id="1581"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582"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583"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584"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585"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587"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1588"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590"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1633" name="Group"/>
          <p:cNvGrpSpPr/>
          <p:nvPr/>
        </p:nvGrpSpPr>
        <p:grpSpPr>
          <a:xfrm>
            <a:off x="3174" y="-3"/>
            <a:ext cx="14636754" cy="8221670"/>
            <a:chOff x="0" y="-1"/>
            <a:chExt cx="14636752" cy="8221668"/>
          </a:xfrm>
        </p:grpSpPr>
        <p:sp>
          <p:nvSpPr>
            <p:cNvPr id="1597"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98"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99"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1613" name="Group"/>
            <p:cNvGrpSpPr/>
            <p:nvPr/>
          </p:nvGrpSpPr>
          <p:grpSpPr>
            <a:xfrm>
              <a:off x="728916" y="-1"/>
              <a:ext cx="12947802" cy="8221669"/>
              <a:chOff x="0" y="0"/>
              <a:chExt cx="12947800" cy="8221667"/>
            </a:xfrm>
          </p:grpSpPr>
          <p:sp>
            <p:nvSpPr>
              <p:cNvPr id="1600"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01"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02"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03"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04"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05"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06"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07"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08"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09"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10"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11"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12"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1614"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15"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16"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17"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18"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19"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20"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21"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22"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623"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624"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1630" name="Group"/>
            <p:cNvGrpSpPr/>
            <p:nvPr/>
          </p:nvGrpSpPr>
          <p:grpSpPr>
            <a:xfrm>
              <a:off x="-1" y="746730"/>
              <a:ext cx="14624056" cy="2992644"/>
              <a:chOff x="0" y="-1"/>
              <a:chExt cx="14624054" cy="2992643"/>
            </a:xfrm>
          </p:grpSpPr>
          <p:sp>
            <p:nvSpPr>
              <p:cNvPr id="1625"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626"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627"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628"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629"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631"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1632"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634"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1677" name="Group"/>
          <p:cNvGrpSpPr/>
          <p:nvPr/>
        </p:nvGrpSpPr>
        <p:grpSpPr>
          <a:xfrm>
            <a:off x="3174" y="-3"/>
            <a:ext cx="14636754" cy="8221670"/>
            <a:chOff x="0" y="-1"/>
            <a:chExt cx="14636752" cy="8221668"/>
          </a:xfrm>
        </p:grpSpPr>
        <p:sp>
          <p:nvSpPr>
            <p:cNvPr id="1641"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42"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43"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1657" name="Group"/>
            <p:cNvGrpSpPr/>
            <p:nvPr/>
          </p:nvGrpSpPr>
          <p:grpSpPr>
            <a:xfrm>
              <a:off x="728916" y="-1"/>
              <a:ext cx="12947802" cy="8221669"/>
              <a:chOff x="0" y="0"/>
              <a:chExt cx="12947800" cy="8221667"/>
            </a:xfrm>
          </p:grpSpPr>
          <p:sp>
            <p:nvSpPr>
              <p:cNvPr id="1644"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45"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46"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47"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48"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49"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50"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51"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52"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53"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54"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55"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56"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1658"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59"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60"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61"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62"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63"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64"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65"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66"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667"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668"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1674" name="Group"/>
            <p:cNvGrpSpPr/>
            <p:nvPr/>
          </p:nvGrpSpPr>
          <p:grpSpPr>
            <a:xfrm>
              <a:off x="-1" y="746730"/>
              <a:ext cx="14624056" cy="2992644"/>
              <a:chOff x="0" y="-1"/>
              <a:chExt cx="14624054" cy="2992643"/>
            </a:xfrm>
          </p:grpSpPr>
          <p:sp>
            <p:nvSpPr>
              <p:cNvPr id="1669"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670"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671"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672"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673"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675"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1676"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678"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181" name="Group"/>
          <p:cNvGrpSpPr/>
          <p:nvPr/>
        </p:nvGrpSpPr>
        <p:grpSpPr>
          <a:xfrm>
            <a:off x="3174" y="-3"/>
            <a:ext cx="14636754" cy="8221670"/>
            <a:chOff x="0" y="-1"/>
            <a:chExt cx="14636752" cy="8221668"/>
          </a:xfrm>
        </p:grpSpPr>
        <p:sp>
          <p:nvSpPr>
            <p:cNvPr id="145"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6"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7"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161" name="Group"/>
            <p:cNvGrpSpPr/>
            <p:nvPr/>
          </p:nvGrpSpPr>
          <p:grpSpPr>
            <a:xfrm>
              <a:off x="728916" y="-1"/>
              <a:ext cx="12947802" cy="8221669"/>
              <a:chOff x="0" y="0"/>
              <a:chExt cx="12947800" cy="8221667"/>
            </a:xfrm>
          </p:grpSpPr>
          <p:sp>
            <p:nvSpPr>
              <p:cNvPr id="148"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9"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0"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1"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2"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3"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4"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5"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6"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7"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8"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9"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0"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162"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3"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4"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5"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6"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7"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8"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9"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70"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71"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72"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178" name="Group"/>
            <p:cNvGrpSpPr/>
            <p:nvPr/>
          </p:nvGrpSpPr>
          <p:grpSpPr>
            <a:xfrm>
              <a:off x="-1" y="746730"/>
              <a:ext cx="14624056" cy="2992644"/>
              <a:chOff x="0" y="-1"/>
              <a:chExt cx="14624054" cy="2992643"/>
            </a:xfrm>
          </p:grpSpPr>
          <p:sp>
            <p:nvSpPr>
              <p:cNvPr id="173"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74"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75"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76"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177"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79"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180"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182"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225" name="Group"/>
          <p:cNvGrpSpPr/>
          <p:nvPr/>
        </p:nvGrpSpPr>
        <p:grpSpPr>
          <a:xfrm>
            <a:off x="3174" y="-3"/>
            <a:ext cx="14636754" cy="8221670"/>
            <a:chOff x="0" y="-1"/>
            <a:chExt cx="14636752" cy="8221668"/>
          </a:xfrm>
        </p:grpSpPr>
        <p:sp>
          <p:nvSpPr>
            <p:cNvPr id="189"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90"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91"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205" name="Group"/>
            <p:cNvGrpSpPr/>
            <p:nvPr/>
          </p:nvGrpSpPr>
          <p:grpSpPr>
            <a:xfrm>
              <a:off x="728916" y="-1"/>
              <a:ext cx="12947802" cy="8221669"/>
              <a:chOff x="0" y="0"/>
              <a:chExt cx="12947800" cy="8221667"/>
            </a:xfrm>
          </p:grpSpPr>
          <p:sp>
            <p:nvSpPr>
              <p:cNvPr id="192"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93"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94"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95"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96"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97"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98"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99"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00"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01"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02"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03"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04"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206"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07"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08"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09"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10"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11"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12"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13"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14"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215"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216"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222" name="Group"/>
            <p:cNvGrpSpPr/>
            <p:nvPr/>
          </p:nvGrpSpPr>
          <p:grpSpPr>
            <a:xfrm>
              <a:off x="-1" y="746730"/>
              <a:ext cx="14624056" cy="2992644"/>
              <a:chOff x="0" y="-1"/>
              <a:chExt cx="14624054" cy="2992643"/>
            </a:xfrm>
          </p:grpSpPr>
          <p:sp>
            <p:nvSpPr>
              <p:cNvPr id="217"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218"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219"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220"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221"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223"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224"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226"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269" name="Group"/>
          <p:cNvGrpSpPr/>
          <p:nvPr/>
        </p:nvGrpSpPr>
        <p:grpSpPr>
          <a:xfrm>
            <a:off x="3174" y="-3"/>
            <a:ext cx="14636754" cy="8221670"/>
            <a:chOff x="0" y="-1"/>
            <a:chExt cx="14636752" cy="8221668"/>
          </a:xfrm>
        </p:grpSpPr>
        <p:sp>
          <p:nvSpPr>
            <p:cNvPr id="233"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34"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35"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249" name="Group"/>
            <p:cNvGrpSpPr/>
            <p:nvPr/>
          </p:nvGrpSpPr>
          <p:grpSpPr>
            <a:xfrm>
              <a:off x="728916" y="-1"/>
              <a:ext cx="12947802" cy="8221669"/>
              <a:chOff x="0" y="0"/>
              <a:chExt cx="12947800" cy="8221667"/>
            </a:xfrm>
          </p:grpSpPr>
          <p:sp>
            <p:nvSpPr>
              <p:cNvPr id="236"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37"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38"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39"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40"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41"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42"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43"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44"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45"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46"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47"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48"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250"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51"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52"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53"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54"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55"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56"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57"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58"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259"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260"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266" name="Group"/>
            <p:cNvGrpSpPr/>
            <p:nvPr/>
          </p:nvGrpSpPr>
          <p:grpSpPr>
            <a:xfrm>
              <a:off x="-1" y="746730"/>
              <a:ext cx="14624056" cy="2992644"/>
              <a:chOff x="0" y="-1"/>
              <a:chExt cx="14624054" cy="2992643"/>
            </a:xfrm>
          </p:grpSpPr>
          <p:sp>
            <p:nvSpPr>
              <p:cNvPr id="261"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262"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263"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264"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265"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267"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268"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270"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313" name="Group"/>
          <p:cNvGrpSpPr/>
          <p:nvPr/>
        </p:nvGrpSpPr>
        <p:grpSpPr>
          <a:xfrm>
            <a:off x="3174" y="-3"/>
            <a:ext cx="14636754" cy="8221670"/>
            <a:chOff x="0" y="-1"/>
            <a:chExt cx="14636752" cy="8221668"/>
          </a:xfrm>
        </p:grpSpPr>
        <p:sp>
          <p:nvSpPr>
            <p:cNvPr id="277"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78"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79"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293" name="Group"/>
            <p:cNvGrpSpPr/>
            <p:nvPr/>
          </p:nvGrpSpPr>
          <p:grpSpPr>
            <a:xfrm>
              <a:off x="728916" y="-1"/>
              <a:ext cx="12947802" cy="8221669"/>
              <a:chOff x="0" y="0"/>
              <a:chExt cx="12947800" cy="8221667"/>
            </a:xfrm>
          </p:grpSpPr>
          <p:sp>
            <p:nvSpPr>
              <p:cNvPr id="280"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81"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82"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83"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84"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85"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86"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87"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88"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89"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90"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91"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92"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294"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95"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96"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97"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98"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99"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00"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01"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02"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03"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04"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310" name="Group"/>
            <p:cNvGrpSpPr/>
            <p:nvPr/>
          </p:nvGrpSpPr>
          <p:grpSpPr>
            <a:xfrm>
              <a:off x="-1" y="746730"/>
              <a:ext cx="14624056" cy="2992644"/>
              <a:chOff x="0" y="-1"/>
              <a:chExt cx="14624054" cy="2992643"/>
            </a:xfrm>
          </p:grpSpPr>
          <p:sp>
            <p:nvSpPr>
              <p:cNvPr id="305"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06"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07"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08"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09"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311"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312"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314"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357" name="Group"/>
          <p:cNvGrpSpPr/>
          <p:nvPr/>
        </p:nvGrpSpPr>
        <p:grpSpPr>
          <a:xfrm>
            <a:off x="3174" y="-3"/>
            <a:ext cx="14636754" cy="8221670"/>
            <a:chOff x="0" y="-1"/>
            <a:chExt cx="14636752" cy="8221668"/>
          </a:xfrm>
        </p:grpSpPr>
        <p:sp>
          <p:nvSpPr>
            <p:cNvPr id="321"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22"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23"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337" name="Group"/>
            <p:cNvGrpSpPr/>
            <p:nvPr/>
          </p:nvGrpSpPr>
          <p:grpSpPr>
            <a:xfrm>
              <a:off x="728916" y="-1"/>
              <a:ext cx="12947802" cy="8221669"/>
              <a:chOff x="0" y="0"/>
              <a:chExt cx="12947800" cy="8221667"/>
            </a:xfrm>
          </p:grpSpPr>
          <p:sp>
            <p:nvSpPr>
              <p:cNvPr id="324"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25"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26"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27"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28"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29"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30"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31"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32"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33"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34"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35"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36"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338"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39"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40"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41"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42"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43"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44"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45"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46"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47"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48"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354" name="Group"/>
            <p:cNvGrpSpPr/>
            <p:nvPr/>
          </p:nvGrpSpPr>
          <p:grpSpPr>
            <a:xfrm>
              <a:off x="-1" y="746730"/>
              <a:ext cx="14624056" cy="2992644"/>
              <a:chOff x="0" y="-1"/>
              <a:chExt cx="14624054" cy="2992643"/>
            </a:xfrm>
          </p:grpSpPr>
          <p:sp>
            <p:nvSpPr>
              <p:cNvPr id="349"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50"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51"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52"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53"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355"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356"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358"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grpSp>
        <p:nvGrpSpPr>
          <p:cNvPr id="401" name="Group"/>
          <p:cNvGrpSpPr/>
          <p:nvPr/>
        </p:nvGrpSpPr>
        <p:grpSpPr>
          <a:xfrm>
            <a:off x="3174" y="-3"/>
            <a:ext cx="14636754" cy="8221670"/>
            <a:chOff x="0" y="-1"/>
            <a:chExt cx="14636752" cy="8221668"/>
          </a:xfrm>
        </p:grpSpPr>
        <p:sp>
          <p:nvSpPr>
            <p:cNvPr id="365" name="Shape"/>
            <p:cNvSpPr/>
            <p:nvPr/>
          </p:nvSpPr>
          <p:spPr>
            <a:xfrm>
              <a:off x="12810650" y="5002337"/>
              <a:ext cx="1826103"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66" name="Shape"/>
            <p:cNvSpPr/>
            <p:nvPr/>
          </p:nvSpPr>
          <p:spPr>
            <a:xfrm>
              <a:off x="13676714" y="7227292"/>
              <a:ext cx="960039"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67" name="Shape"/>
            <p:cNvSpPr/>
            <p:nvPr/>
          </p:nvSpPr>
          <p:spPr>
            <a:xfrm>
              <a:off x="14423409" y="8027362"/>
              <a:ext cx="213344"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381" name="Group"/>
            <p:cNvGrpSpPr/>
            <p:nvPr/>
          </p:nvGrpSpPr>
          <p:grpSpPr>
            <a:xfrm>
              <a:off x="728916" y="-1"/>
              <a:ext cx="12947802" cy="8221669"/>
              <a:chOff x="0" y="0"/>
              <a:chExt cx="12947800" cy="8221667"/>
            </a:xfrm>
          </p:grpSpPr>
          <p:sp>
            <p:nvSpPr>
              <p:cNvPr id="368" name="Shape"/>
              <p:cNvSpPr/>
              <p:nvPr/>
            </p:nvSpPr>
            <p:spPr>
              <a:xfrm>
                <a:off x="6351990" y="-1"/>
                <a:ext cx="18286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69" name="Shape"/>
              <p:cNvSpPr/>
              <p:nvPr/>
            </p:nvSpPr>
            <p:spPr>
              <a:xfrm>
                <a:off x="7113924" y="-1"/>
                <a:ext cx="441924"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70" name="Shape"/>
              <p:cNvSpPr/>
              <p:nvPr/>
            </p:nvSpPr>
            <p:spPr>
              <a:xfrm>
                <a:off x="7797125" y="-1"/>
                <a:ext cx="85590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71" name="Shape"/>
              <p:cNvSpPr/>
              <p:nvPr/>
            </p:nvSpPr>
            <p:spPr>
              <a:xfrm>
                <a:off x="8604775" y="-1"/>
                <a:ext cx="108448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72" name="Shape"/>
              <p:cNvSpPr/>
              <p:nvPr/>
            </p:nvSpPr>
            <p:spPr>
              <a:xfrm>
                <a:off x="9290515" y="-1"/>
                <a:ext cx="141720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73" name="Shape"/>
              <p:cNvSpPr/>
              <p:nvPr/>
            </p:nvSpPr>
            <p:spPr>
              <a:xfrm>
                <a:off x="10052449" y="-1"/>
                <a:ext cx="175245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74" name="Shape"/>
              <p:cNvSpPr/>
              <p:nvPr/>
            </p:nvSpPr>
            <p:spPr>
              <a:xfrm>
                <a:off x="10753429" y="-1"/>
                <a:ext cx="21943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75" name="Shape"/>
              <p:cNvSpPr/>
              <p:nvPr/>
            </p:nvSpPr>
            <p:spPr>
              <a:xfrm>
                <a:off x="5361475" y="-1"/>
                <a:ext cx="38096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76" name="Shape"/>
              <p:cNvSpPr/>
              <p:nvPr/>
            </p:nvSpPr>
            <p:spPr>
              <a:xfrm>
                <a:off x="4264291" y="-1"/>
                <a:ext cx="76193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77" name="Shape"/>
              <p:cNvSpPr/>
              <p:nvPr/>
            </p:nvSpPr>
            <p:spPr>
              <a:xfrm>
                <a:off x="3245838" y="-1"/>
                <a:ext cx="10794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78" name="Shape"/>
              <p:cNvSpPr/>
              <p:nvPr/>
            </p:nvSpPr>
            <p:spPr>
              <a:xfrm>
                <a:off x="2133414" y="-1"/>
                <a:ext cx="1460377"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79" name="Shape"/>
              <p:cNvSpPr/>
              <p:nvPr/>
            </p:nvSpPr>
            <p:spPr>
              <a:xfrm>
                <a:off x="1051468" y="-1"/>
                <a:ext cx="187182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80" name="Shape"/>
              <p:cNvSpPr/>
              <p:nvPr/>
            </p:nvSpPr>
            <p:spPr>
              <a:xfrm>
                <a:off x="0" y="-1"/>
                <a:ext cx="213341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382" name="Shape"/>
            <p:cNvSpPr/>
            <p:nvPr/>
          </p:nvSpPr>
          <p:spPr>
            <a:xfrm>
              <a:off x="12698" y="5526192"/>
              <a:ext cx="1539109"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83" name="Shape"/>
            <p:cNvSpPr/>
            <p:nvPr/>
          </p:nvSpPr>
          <p:spPr>
            <a:xfrm>
              <a:off x="12698" y="7410165"/>
              <a:ext cx="579071"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84" name="Shape"/>
            <p:cNvSpPr/>
            <p:nvPr/>
          </p:nvSpPr>
          <p:spPr>
            <a:xfrm>
              <a:off x="12127449" y="-1"/>
              <a:ext cx="2499145"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85" name="Shape"/>
            <p:cNvSpPr/>
            <p:nvPr/>
          </p:nvSpPr>
          <p:spPr>
            <a:xfrm>
              <a:off x="12800491" y="-2"/>
              <a:ext cx="1826103"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86" name="Shape"/>
            <p:cNvSpPr/>
            <p:nvPr/>
          </p:nvSpPr>
          <p:spPr>
            <a:xfrm>
              <a:off x="13590363" y="-2"/>
              <a:ext cx="1036232"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87" name="Shape"/>
            <p:cNvSpPr/>
            <p:nvPr/>
          </p:nvSpPr>
          <p:spPr>
            <a:xfrm>
              <a:off x="12698" y="-2"/>
              <a:ext cx="2179133"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88" name="Shape"/>
            <p:cNvSpPr/>
            <p:nvPr/>
          </p:nvSpPr>
          <p:spPr>
            <a:xfrm>
              <a:off x="12698" y="-2"/>
              <a:ext cx="1493393"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89" name="Shape"/>
            <p:cNvSpPr/>
            <p:nvPr/>
          </p:nvSpPr>
          <p:spPr>
            <a:xfrm>
              <a:off x="12698" y="-2"/>
              <a:ext cx="685742"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90" name="Line"/>
            <p:cNvSpPr/>
            <p:nvPr/>
          </p:nvSpPr>
          <p:spPr>
            <a:xfrm>
              <a:off x="-1" y="5236643"/>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91" name="Line"/>
            <p:cNvSpPr/>
            <p:nvPr/>
          </p:nvSpPr>
          <p:spPr>
            <a:xfrm>
              <a:off x="-1" y="4488007"/>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92" name="Line"/>
            <p:cNvSpPr/>
            <p:nvPr/>
          </p:nvSpPr>
          <p:spPr>
            <a:xfrm>
              <a:off x="-1" y="5985280"/>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398" name="Group"/>
            <p:cNvGrpSpPr/>
            <p:nvPr/>
          </p:nvGrpSpPr>
          <p:grpSpPr>
            <a:xfrm>
              <a:off x="-1" y="746730"/>
              <a:ext cx="14624056" cy="2992644"/>
              <a:chOff x="0" y="-1"/>
              <a:chExt cx="14624054" cy="2992643"/>
            </a:xfrm>
          </p:grpSpPr>
          <p:sp>
            <p:nvSpPr>
              <p:cNvPr id="393" name="Line"/>
              <p:cNvSpPr/>
              <p:nvPr/>
            </p:nvSpPr>
            <p:spPr>
              <a:xfrm>
                <a:off x="0" y="74673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94" name="Line"/>
              <p:cNvSpPr/>
              <p:nvPr/>
            </p:nvSpPr>
            <p:spPr>
              <a:xfrm>
                <a:off x="0" y="2992641"/>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95" name="Line"/>
              <p:cNvSpPr/>
              <p:nvPr/>
            </p:nvSpPr>
            <p:spPr>
              <a:xfrm>
                <a:off x="0" y="2244004"/>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96" name="Line"/>
              <p:cNvSpPr/>
              <p:nvPr/>
            </p:nvSpPr>
            <p:spPr>
              <a:xfrm>
                <a:off x="0" y="1495368"/>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97" name="Line"/>
              <p:cNvSpPr/>
              <p:nvPr/>
            </p:nvSpPr>
            <p:spPr>
              <a:xfrm>
                <a:off x="0" y="-2"/>
                <a:ext cx="14624056"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399" name="Line"/>
            <p:cNvSpPr/>
            <p:nvPr/>
          </p:nvSpPr>
          <p:spPr>
            <a:xfrm>
              <a:off x="-1" y="7482553"/>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400" name="Line"/>
            <p:cNvSpPr/>
            <p:nvPr/>
          </p:nvSpPr>
          <p:spPr>
            <a:xfrm>
              <a:off x="-1" y="6733917"/>
              <a:ext cx="14624056"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402" name="Slide Number"/>
          <p:cNvSpPr txBox="1"/>
          <p:nvPr>
            <p:ph type="sldNum" sz="quarter" idx="2"/>
          </p:nvPr>
        </p:nvSpPr>
        <p:spPr>
          <a:xfrm>
            <a:off x="10115728" y="7627618"/>
            <a:ext cx="369393" cy="34652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 Id="rId22" Type="http://schemas.openxmlformats.org/officeDocument/2006/relationships/slideLayout" Target="../slideLayouts/slideLayout21.xml"/><Relationship Id="rId23" Type="http://schemas.openxmlformats.org/officeDocument/2006/relationships/slideLayout" Target="../slideLayouts/slideLayout22.xml"/><Relationship Id="rId24" Type="http://schemas.openxmlformats.org/officeDocument/2006/relationships/slideLayout" Target="../slideLayouts/slideLayout23.xml"/><Relationship Id="rId25" Type="http://schemas.openxmlformats.org/officeDocument/2006/relationships/slideLayout" Target="../slideLayouts/slideLayout24.xml"/><Relationship Id="rId26" Type="http://schemas.openxmlformats.org/officeDocument/2006/relationships/slideLayout" Target="../slideLayouts/slideLayout25.xml"/><Relationship Id="rId27" Type="http://schemas.openxmlformats.org/officeDocument/2006/relationships/slideLayout" Target="../slideLayouts/slideLayout26.xml"/><Relationship Id="rId28" Type="http://schemas.openxmlformats.org/officeDocument/2006/relationships/slideLayout" Target="../slideLayouts/slideLayout27.xml"/><Relationship Id="rId29" Type="http://schemas.openxmlformats.org/officeDocument/2006/relationships/slideLayout" Target="../slideLayouts/slideLayout28.xml"/><Relationship Id="rId30" Type="http://schemas.openxmlformats.org/officeDocument/2006/relationships/slideLayout" Target="../slideLayouts/slideLayout29.xml"/><Relationship Id="rId31" Type="http://schemas.openxmlformats.org/officeDocument/2006/relationships/slideLayout" Target="../slideLayouts/slideLayout30.xml"/><Relationship Id="rId32" Type="http://schemas.openxmlformats.org/officeDocument/2006/relationships/slideLayout" Target="../slideLayouts/slideLayout31.xml"/><Relationship Id="rId33" Type="http://schemas.openxmlformats.org/officeDocument/2006/relationships/slideLayout" Target="../slideLayouts/slideLayout32.xml"/><Relationship Id="rId34" Type="http://schemas.openxmlformats.org/officeDocument/2006/relationships/slideLayout" Target="../slideLayouts/slideLayout33.xml"/><Relationship Id="rId35" Type="http://schemas.openxmlformats.org/officeDocument/2006/relationships/slideLayout" Target="../slideLayouts/slideLayout34.xml"/><Relationship Id="rId36" Type="http://schemas.openxmlformats.org/officeDocument/2006/relationships/slideLayout" Target="../slideLayouts/slideLayout35.xml"/><Relationship Id="rId37" Type="http://schemas.openxmlformats.org/officeDocument/2006/relationships/slideLayout" Target="../slideLayouts/slideLayout36.xml"/><Relationship Id="rId38" Type="http://schemas.openxmlformats.org/officeDocument/2006/relationships/slideLayout" Target="../slideLayouts/slideLayout37.xml"/><Relationship Id="rId39"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gradFill flip="none" rotWithShape="1">
          <a:gsLst>
            <a:gs pos="0">
              <a:srgbClr val="002850"/>
            </a:gs>
            <a:gs pos="100000">
              <a:srgbClr val="0066CC"/>
            </a:gs>
          </a:gsLst>
          <a:lin ang="16200000" scaled="0"/>
        </a:gradFill>
      </p:bgPr>
    </p:bg>
    <p:spTree>
      <p:nvGrpSpPr>
        <p:cNvPr id="1" name=""/>
        <p:cNvGrpSpPr/>
        <p:nvPr/>
      </p:nvGrpSpPr>
      <p:grpSpPr>
        <a:xfrm>
          <a:off x="0" y="0"/>
          <a:ext cx="0" cy="0"/>
          <a:chOff x="0" y="0"/>
          <a:chExt cx="0" cy="0"/>
        </a:xfrm>
      </p:grpSpPr>
      <p:grpSp>
        <p:nvGrpSpPr>
          <p:cNvPr id="38" name="Group"/>
          <p:cNvGrpSpPr/>
          <p:nvPr/>
        </p:nvGrpSpPr>
        <p:grpSpPr>
          <a:xfrm>
            <a:off x="-1" y="-4"/>
            <a:ext cx="14638340" cy="8221670"/>
            <a:chOff x="0" y="-2"/>
            <a:chExt cx="14638339" cy="8221668"/>
          </a:xfrm>
        </p:grpSpPr>
        <p:sp>
          <p:nvSpPr>
            <p:cNvPr id="2" name="Shape"/>
            <p:cNvSpPr/>
            <p:nvPr/>
          </p:nvSpPr>
          <p:spPr>
            <a:xfrm>
              <a:off x="12812038" y="5002336"/>
              <a:ext cx="1826301" cy="3219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20"/>
                  </a:moveTo>
                  <a:lnTo>
                    <a:pt x="21600" y="0"/>
                  </a:lnTo>
                  <a:lnTo>
                    <a:pt x="21058" y="1291"/>
                  </a:lnTo>
                  <a:lnTo>
                    <a:pt x="20335" y="2671"/>
                  </a:lnTo>
                  <a:lnTo>
                    <a:pt x="18889" y="4972"/>
                  </a:lnTo>
                  <a:lnTo>
                    <a:pt x="17292" y="7272"/>
                  </a:lnTo>
                  <a:lnTo>
                    <a:pt x="15123" y="9573"/>
                  </a:lnTo>
                  <a:lnTo>
                    <a:pt x="12773" y="11950"/>
                  </a:lnTo>
                  <a:lnTo>
                    <a:pt x="10062" y="14328"/>
                  </a:lnTo>
                  <a:lnTo>
                    <a:pt x="7019" y="16769"/>
                  </a:lnTo>
                  <a:lnTo>
                    <a:pt x="3766" y="19146"/>
                  </a:lnTo>
                  <a:lnTo>
                    <a:pt x="0" y="21600"/>
                  </a:lnTo>
                  <a:lnTo>
                    <a:pt x="331" y="21600"/>
                  </a:lnTo>
                  <a:lnTo>
                    <a:pt x="4127" y="19146"/>
                  </a:lnTo>
                  <a:lnTo>
                    <a:pt x="7381" y="16769"/>
                  </a:lnTo>
                  <a:lnTo>
                    <a:pt x="10423" y="14328"/>
                  </a:lnTo>
                  <a:lnTo>
                    <a:pt x="13135" y="11950"/>
                  </a:lnTo>
                  <a:lnTo>
                    <a:pt x="15485" y="9573"/>
                  </a:lnTo>
                  <a:lnTo>
                    <a:pt x="17623" y="7272"/>
                  </a:lnTo>
                  <a:lnTo>
                    <a:pt x="19250" y="4972"/>
                  </a:lnTo>
                  <a:lnTo>
                    <a:pt x="20696" y="2671"/>
                  </a:lnTo>
                  <a:lnTo>
                    <a:pt x="21238" y="1828"/>
                  </a:lnTo>
                  <a:lnTo>
                    <a:pt x="21600" y="92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3" name="Shape"/>
            <p:cNvSpPr/>
            <p:nvPr/>
          </p:nvSpPr>
          <p:spPr>
            <a:xfrm>
              <a:off x="13678196" y="7227291"/>
              <a:ext cx="960142" cy="9943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87" y="5462"/>
                  </a:lnTo>
                  <a:lnTo>
                    <a:pt x="11688" y="10924"/>
                  </a:lnTo>
                  <a:lnTo>
                    <a:pt x="5844" y="16386"/>
                  </a:lnTo>
                  <a:lnTo>
                    <a:pt x="0" y="21600"/>
                  </a:lnTo>
                  <a:lnTo>
                    <a:pt x="688" y="21600"/>
                  </a:lnTo>
                  <a:lnTo>
                    <a:pt x="6532" y="16634"/>
                  </a:lnTo>
                  <a:lnTo>
                    <a:pt x="11688" y="11669"/>
                  </a:lnTo>
                  <a:lnTo>
                    <a:pt x="21600" y="993"/>
                  </a:lnTo>
                  <a:lnTo>
                    <a:pt x="21600" y="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4" name="Shape"/>
            <p:cNvSpPr/>
            <p:nvPr/>
          </p:nvSpPr>
          <p:spPr>
            <a:xfrm>
              <a:off x="14424972" y="8027361"/>
              <a:ext cx="213366" cy="1943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4629" y="21600"/>
                  </a:lnTo>
                  <a:lnTo>
                    <a:pt x="12343" y="12706"/>
                  </a:lnTo>
                  <a:lnTo>
                    <a:pt x="21600" y="5082"/>
                  </a:lnTo>
                  <a:lnTo>
                    <a:pt x="21600" y="0"/>
                  </a:lnTo>
                  <a:lnTo>
                    <a:pt x="10800" y="11435"/>
                  </a:lnTo>
                  <a:lnTo>
                    <a:pt x="0" y="21600"/>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nvGrpSpPr>
            <p:cNvPr id="18" name="Group"/>
            <p:cNvGrpSpPr/>
            <p:nvPr/>
          </p:nvGrpSpPr>
          <p:grpSpPr>
            <a:xfrm>
              <a:off x="728995" y="-2"/>
              <a:ext cx="12949204" cy="8221669"/>
              <a:chOff x="0" y="0"/>
              <a:chExt cx="12949202" cy="8221667"/>
            </a:xfrm>
          </p:grpSpPr>
          <p:sp>
            <p:nvSpPr>
              <p:cNvPr id="5" name="Shape"/>
              <p:cNvSpPr/>
              <p:nvPr/>
            </p:nvSpPr>
            <p:spPr>
              <a:xfrm>
                <a:off x="6352677" y="-1"/>
                <a:ext cx="18288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8000" y="21600"/>
                    </a:lnTo>
                    <a:lnTo>
                      <a:pt x="21600" y="21600"/>
                    </a:lnTo>
                    <a:lnTo>
                      <a:pt x="3600" y="0"/>
                    </a:lnTo>
                    <a:lnTo>
                      <a:pt x="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6" name="Shape"/>
              <p:cNvSpPr/>
              <p:nvPr/>
            </p:nvSpPr>
            <p:spPr>
              <a:xfrm>
                <a:off x="7114694" y="-1"/>
                <a:ext cx="44197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979" y="0"/>
                    </a:moveTo>
                    <a:lnTo>
                      <a:pt x="1490" y="0"/>
                    </a:lnTo>
                    <a:lnTo>
                      <a:pt x="5214" y="1081"/>
                    </a:lnTo>
                    <a:lnTo>
                      <a:pt x="8938" y="2222"/>
                    </a:lnTo>
                    <a:lnTo>
                      <a:pt x="11917" y="3448"/>
                    </a:lnTo>
                    <a:lnTo>
                      <a:pt x="14897" y="4739"/>
                    </a:lnTo>
                    <a:lnTo>
                      <a:pt x="16386" y="6061"/>
                    </a:lnTo>
                    <a:lnTo>
                      <a:pt x="18621" y="7442"/>
                    </a:lnTo>
                    <a:lnTo>
                      <a:pt x="19366" y="8848"/>
                    </a:lnTo>
                    <a:lnTo>
                      <a:pt x="20110" y="10320"/>
                    </a:lnTo>
                    <a:lnTo>
                      <a:pt x="19366" y="13232"/>
                    </a:lnTo>
                    <a:lnTo>
                      <a:pt x="15641" y="16140"/>
                    </a:lnTo>
                    <a:lnTo>
                      <a:pt x="13407" y="17551"/>
                    </a:lnTo>
                    <a:lnTo>
                      <a:pt x="9683" y="18958"/>
                    </a:lnTo>
                    <a:lnTo>
                      <a:pt x="5214" y="20309"/>
                    </a:lnTo>
                    <a:lnTo>
                      <a:pt x="0" y="21600"/>
                    </a:lnTo>
                    <a:lnTo>
                      <a:pt x="1490" y="21600"/>
                    </a:lnTo>
                    <a:lnTo>
                      <a:pt x="6703" y="20309"/>
                    </a:lnTo>
                    <a:lnTo>
                      <a:pt x="11172" y="18928"/>
                    </a:lnTo>
                    <a:lnTo>
                      <a:pt x="14897" y="17551"/>
                    </a:lnTo>
                    <a:lnTo>
                      <a:pt x="17131" y="16110"/>
                    </a:lnTo>
                    <a:lnTo>
                      <a:pt x="20855" y="13202"/>
                    </a:lnTo>
                    <a:lnTo>
                      <a:pt x="21600" y="10290"/>
                    </a:lnTo>
                    <a:lnTo>
                      <a:pt x="20855" y="8848"/>
                    </a:lnTo>
                    <a:lnTo>
                      <a:pt x="20110" y="7442"/>
                    </a:lnTo>
                    <a:lnTo>
                      <a:pt x="17876" y="6061"/>
                    </a:lnTo>
                    <a:lnTo>
                      <a:pt x="16386" y="4709"/>
                    </a:lnTo>
                    <a:lnTo>
                      <a:pt x="13407" y="3448"/>
                    </a:lnTo>
                    <a:lnTo>
                      <a:pt x="10428" y="2222"/>
                    </a:lnTo>
                    <a:lnTo>
                      <a:pt x="6703" y="1081"/>
                    </a:lnTo>
                    <a:lnTo>
                      <a:pt x="2979"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7" name="Shape"/>
              <p:cNvSpPr/>
              <p:nvPr/>
            </p:nvSpPr>
            <p:spPr>
              <a:xfrm>
                <a:off x="7797969" y="-1"/>
                <a:ext cx="856001"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213" y="10079"/>
                    </a:moveTo>
                    <a:lnTo>
                      <a:pt x="20439" y="8638"/>
                    </a:lnTo>
                    <a:lnTo>
                      <a:pt x="18892" y="7232"/>
                    </a:lnTo>
                    <a:lnTo>
                      <a:pt x="16958" y="5880"/>
                    </a:lnTo>
                    <a:lnTo>
                      <a:pt x="14701" y="4589"/>
                    </a:lnTo>
                    <a:lnTo>
                      <a:pt x="11993" y="3328"/>
                    </a:lnTo>
                    <a:lnTo>
                      <a:pt x="8511" y="2162"/>
                    </a:lnTo>
                    <a:lnTo>
                      <a:pt x="5029" y="1021"/>
                    </a:lnTo>
                    <a:lnTo>
                      <a:pt x="774" y="0"/>
                    </a:lnTo>
                    <a:lnTo>
                      <a:pt x="0" y="0"/>
                    </a:lnTo>
                    <a:lnTo>
                      <a:pt x="4256" y="1021"/>
                    </a:lnTo>
                    <a:lnTo>
                      <a:pt x="7737" y="2162"/>
                    </a:lnTo>
                    <a:lnTo>
                      <a:pt x="11219" y="3328"/>
                    </a:lnTo>
                    <a:lnTo>
                      <a:pt x="13927" y="4589"/>
                    </a:lnTo>
                    <a:lnTo>
                      <a:pt x="16184" y="5880"/>
                    </a:lnTo>
                    <a:lnTo>
                      <a:pt x="18118" y="7232"/>
                    </a:lnTo>
                    <a:lnTo>
                      <a:pt x="19666" y="8638"/>
                    </a:lnTo>
                    <a:lnTo>
                      <a:pt x="20439" y="10079"/>
                    </a:lnTo>
                    <a:lnTo>
                      <a:pt x="20826" y="11581"/>
                    </a:lnTo>
                    <a:lnTo>
                      <a:pt x="20439" y="13052"/>
                    </a:lnTo>
                    <a:lnTo>
                      <a:pt x="19666" y="14548"/>
                    </a:lnTo>
                    <a:lnTo>
                      <a:pt x="18118" y="16020"/>
                    </a:lnTo>
                    <a:lnTo>
                      <a:pt x="16571" y="17461"/>
                    </a:lnTo>
                    <a:lnTo>
                      <a:pt x="13927" y="18903"/>
                    </a:lnTo>
                    <a:lnTo>
                      <a:pt x="11219" y="20279"/>
                    </a:lnTo>
                    <a:lnTo>
                      <a:pt x="7737" y="21600"/>
                    </a:lnTo>
                    <a:lnTo>
                      <a:pt x="8511" y="21600"/>
                    </a:lnTo>
                    <a:lnTo>
                      <a:pt x="11993" y="20279"/>
                    </a:lnTo>
                    <a:lnTo>
                      <a:pt x="14701" y="18903"/>
                    </a:lnTo>
                    <a:lnTo>
                      <a:pt x="17344" y="17461"/>
                    </a:lnTo>
                    <a:lnTo>
                      <a:pt x="18892" y="16020"/>
                    </a:lnTo>
                    <a:lnTo>
                      <a:pt x="20439" y="14548"/>
                    </a:lnTo>
                    <a:lnTo>
                      <a:pt x="21213" y="13052"/>
                    </a:lnTo>
                    <a:lnTo>
                      <a:pt x="21600" y="11581"/>
                    </a:lnTo>
                    <a:lnTo>
                      <a:pt x="21213" y="1007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8" name="Shape"/>
              <p:cNvSpPr/>
              <p:nvPr/>
            </p:nvSpPr>
            <p:spPr>
              <a:xfrm>
                <a:off x="8605707" y="-1"/>
                <a:ext cx="1084606"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90" y="9629"/>
                    </a:moveTo>
                    <a:lnTo>
                      <a:pt x="20075" y="8458"/>
                    </a:lnTo>
                    <a:lnTo>
                      <a:pt x="18551" y="7292"/>
                    </a:lnTo>
                    <a:lnTo>
                      <a:pt x="16721" y="6151"/>
                    </a:lnTo>
                    <a:lnTo>
                      <a:pt x="14281" y="5010"/>
                    </a:lnTo>
                    <a:lnTo>
                      <a:pt x="11537" y="3809"/>
                    </a:lnTo>
                    <a:lnTo>
                      <a:pt x="8233" y="2612"/>
                    </a:lnTo>
                    <a:lnTo>
                      <a:pt x="4574" y="1351"/>
                    </a:lnTo>
                    <a:lnTo>
                      <a:pt x="610" y="0"/>
                    </a:lnTo>
                    <a:lnTo>
                      <a:pt x="0" y="0"/>
                    </a:lnTo>
                    <a:lnTo>
                      <a:pt x="4269" y="1351"/>
                    </a:lnTo>
                    <a:lnTo>
                      <a:pt x="7928" y="2612"/>
                    </a:lnTo>
                    <a:lnTo>
                      <a:pt x="10978" y="3839"/>
                    </a:lnTo>
                    <a:lnTo>
                      <a:pt x="13976" y="5010"/>
                    </a:lnTo>
                    <a:lnTo>
                      <a:pt x="16111" y="6181"/>
                    </a:lnTo>
                    <a:lnTo>
                      <a:pt x="17941" y="7322"/>
                    </a:lnTo>
                    <a:lnTo>
                      <a:pt x="19465" y="8458"/>
                    </a:lnTo>
                    <a:lnTo>
                      <a:pt x="20380" y="9629"/>
                    </a:lnTo>
                    <a:lnTo>
                      <a:pt x="20990" y="10950"/>
                    </a:lnTo>
                    <a:lnTo>
                      <a:pt x="20685" y="12301"/>
                    </a:lnTo>
                    <a:lnTo>
                      <a:pt x="20075" y="13678"/>
                    </a:lnTo>
                    <a:lnTo>
                      <a:pt x="18551" y="15119"/>
                    </a:lnTo>
                    <a:lnTo>
                      <a:pt x="16721" y="16620"/>
                    </a:lnTo>
                    <a:lnTo>
                      <a:pt x="13976" y="18212"/>
                    </a:lnTo>
                    <a:lnTo>
                      <a:pt x="10368" y="19858"/>
                    </a:lnTo>
                    <a:lnTo>
                      <a:pt x="6404" y="21600"/>
                    </a:lnTo>
                    <a:lnTo>
                      <a:pt x="7014" y="21600"/>
                    </a:lnTo>
                    <a:lnTo>
                      <a:pt x="10978" y="19858"/>
                    </a:lnTo>
                    <a:lnTo>
                      <a:pt x="14586" y="18212"/>
                    </a:lnTo>
                    <a:lnTo>
                      <a:pt x="17331" y="16620"/>
                    </a:lnTo>
                    <a:lnTo>
                      <a:pt x="19160" y="15119"/>
                    </a:lnTo>
                    <a:lnTo>
                      <a:pt x="20685" y="13678"/>
                    </a:lnTo>
                    <a:lnTo>
                      <a:pt x="21295" y="12301"/>
                    </a:lnTo>
                    <a:lnTo>
                      <a:pt x="21600" y="10950"/>
                    </a:lnTo>
                    <a:lnTo>
                      <a:pt x="20990" y="962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9" name="Shape"/>
              <p:cNvSpPr/>
              <p:nvPr/>
            </p:nvSpPr>
            <p:spPr>
              <a:xfrm>
                <a:off x="9291523" y="-1"/>
                <a:ext cx="1417352"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109"/>
                    </a:moveTo>
                    <a:lnTo>
                      <a:pt x="20901" y="8668"/>
                    </a:lnTo>
                    <a:lnTo>
                      <a:pt x="19541" y="7232"/>
                    </a:lnTo>
                    <a:lnTo>
                      <a:pt x="17676" y="5880"/>
                    </a:lnTo>
                    <a:lnTo>
                      <a:pt x="15345" y="4559"/>
                    </a:lnTo>
                    <a:lnTo>
                      <a:pt x="12315" y="3298"/>
                    </a:lnTo>
                    <a:lnTo>
                      <a:pt x="8858" y="2132"/>
                    </a:lnTo>
                    <a:lnTo>
                      <a:pt x="4895" y="1021"/>
                    </a:lnTo>
                    <a:lnTo>
                      <a:pt x="466" y="0"/>
                    </a:lnTo>
                    <a:lnTo>
                      <a:pt x="0" y="0"/>
                    </a:lnTo>
                    <a:lnTo>
                      <a:pt x="4429" y="1021"/>
                    </a:lnTo>
                    <a:lnTo>
                      <a:pt x="8391" y="2132"/>
                    </a:lnTo>
                    <a:lnTo>
                      <a:pt x="11849" y="3298"/>
                    </a:lnTo>
                    <a:lnTo>
                      <a:pt x="14879" y="4559"/>
                    </a:lnTo>
                    <a:lnTo>
                      <a:pt x="17210" y="5880"/>
                    </a:lnTo>
                    <a:lnTo>
                      <a:pt x="19075" y="7232"/>
                    </a:lnTo>
                    <a:lnTo>
                      <a:pt x="20435" y="8668"/>
                    </a:lnTo>
                    <a:lnTo>
                      <a:pt x="21134" y="10109"/>
                    </a:lnTo>
                    <a:lnTo>
                      <a:pt x="21134" y="11641"/>
                    </a:lnTo>
                    <a:lnTo>
                      <a:pt x="20668" y="13172"/>
                    </a:lnTo>
                    <a:lnTo>
                      <a:pt x="19541" y="14669"/>
                    </a:lnTo>
                    <a:lnTo>
                      <a:pt x="17676" y="16140"/>
                    </a:lnTo>
                    <a:lnTo>
                      <a:pt x="15112" y="17581"/>
                    </a:lnTo>
                    <a:lnTo>
                      <a:pt x="12082" y="18958"/>
                    </a:lnTo>
                    <a:lnTo>
                      <a:pt x="8391" y="20309"/>
                    </a:lnTo>
                    <a:lnTo>
                      <a:pt x="3963" y="21600"/>
                    </a:lnTo>
                    <a:lnTo>
                      <a:pt x="4429" y="21600"/>
                    </a:lnTo>
                    <a:lnTo>
                      <a:pt x="8858" y="20309"/>
                    </a:lnTo>
                    <a:lnTo>
                      <a:pt x="12548" y="18958"/>
                    </a:lnTo>
                    <a:lnTo>
                      <a:pt x="15578" y="17581"/>
                    </a:lnTo>
                    <a:lnTo>
                      <a:pt x="18142" y="16140"/>
                    </a:lnTo>
                    <a:lnTo>
                      <a:pt x="20007" y="14669"/>
                    </a:lnTo>
                    <a:lnTo>
                      <a:pt x="21134" y="13172"/>
                    </a:lnTo>
                    <a:lnTo>
                      <a:pt x="21600" y="11641"/>
                    </a:lnTo>
                    <a:lnTo>
                      <a:pt x="21600" y="1010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0" name="Shape"/>
              <p:cNvSpPr/>
              <p:nvPr/>
            </p:nvSpPr>
            <p:spPr>
              <a:xfrm>
                <a:off x="10053539" y="-1"/>
                <a:ext cx="175264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440"/>
                    </a:moveTo>
                    <a:lnTo>
                      <a:pt x="21035" y="9058"/>
                    </a:lnTo>
                    <a:lnTo>
                      <a:pt x="19905" y="7712"/>
                    </a:lnTo>
                    <a:lnTo>
                      <a:pt x="18021" y="6361"/>
                    </a:lnTo>
                    <a:lnTo>
                      <a:pt x="15603" y="5040"/>
                    </a:lnTo>
                    <a:lnTo>
                      <a:pt x="12590" y="3748"/>
                    </a:lnTo>
                    <a:lnTo>
                      <a:pt x="9199" y="2462"/>
                    </a:lnTo>
                    <a:lnTo>
                      <a:pt x="5086" y="1201"/>
                    </a:lnTo>
                    <a:lnTo>
                      <a:pt x="377" y="0"/>
                    </a:lnTo>
                    <a:lnTo>
                      <a:pt x="0" y="0"/>
                    </a:lnTo>
                    <a:lnTo>
                      <a:pt x="4709" y="1201"/>
                    </a:lnTo>
                    <a:lnTo>
                      <a:pt x="8822" y="2462"/>
                    </a:lnTo>
                    <a:lnTo>
                      <a:pt x="12213" y="3748"/>
                    </a:lnTo>
                    <a:lnTo>
                      <a:pt x="15227" y="5040"/>
                    </a:lnTo>
                    <a:lnTo>
                      <a:pt x="17644" y="6361"/>
                    </a:lnTo>
                    <a:lnTo>
                      <a:pt x="19528" y="7712"/>
                    </a:lnTo>
                    <a:lnTo>
                      <a:pt x="20658" y="9058"/>
                    </a:lnTo>
                    <a:lnTo>
                      <a:pt x="21223" y="10440"/>
                    </a:lnTo>
                    <a:lnTo>
                      <a:pt x="21223" y="11851"/>
                    </a:lnTo>
                    <a:lnTo>
                      <a:pt x="20658" y="13262"/>
                    </a:lnTo>
                    <a:lnTo>
                      <a:pt x="19340" y="14669"/>
                    </a:lnTo>
                    <a:lnTo>
                      <a:pt x="17456" y="16080"/>
                    </a:lnTo>
                    <a:lnTo>
                      <a:pt x="14850" y="17491"/>
                    </a:lnTo>
                    <a:lnTo>
                      <a:pt x="11648" y="18903"/>
                    </a:lnTo>
                    <a:lnTo>
                      <a:pt x="7880" y="20249"/>
                    </a:lnTo>
                    <a:lnTo>
                      <a:pt x="3579" y="21600"/>
                    </a:lnTo>
                    <a:lnTo>
                      <a:pt x="3956" y="21600"/>
                    </a:lnTo>
                    <a:lnTo>
                      <a:pt x="8257" y="20249"/>
                    </a:lnTo>
                    <a:lnTo>
                      <a:pt x="12024" y="18903"/>
                    </a:lnTo>
                    <a:lnTo>
                      <a:pt x="15227" y="17491"/>
                    </a:lnTo>
                    <a:lnTo>
                      <a:pt x="17833" y="16110"/>
                    </a:lnTo>
                    <a:lnTo>
                      <a:pt x="19716" y="14699"/>
                    </a:lnTo>
                    <a:lnTo>
                      <a:pt x="21035" y="13292"/>
                    </a:lnTo>
                    <a:lnTo>
                      <a:pt x="21600" y="11851"/>
                    </a:lnTo>
                    <a:lnTo>
                      <a:pt x="21600" y="104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1" name="Shape"/>
              <p:cNvSpPr/>
              <p:nvPr/>
            </p:nvSpPr>
            <p:spPr>
              <a:xfrm>
                <a:off x="10754594" y="-1"/>
                <a:ext cx="2194609"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449" y="10650"/>
                    </a:moveTo>
                    <a:lnTo>
                      <a:pt x="20847" y="9178"/>
                    </a:lnTo>
                    <a:lnTo>
                      <a:pt x="20270" y="8428"/>
                    </a:lnTo>
                    <a:lnTo>
                      <a:pt x="19668" y="7712"/>
                    </a:lnTo>
                    <a:lnTo>
                      <a:pt x="17862" y="6271"/>
                    </a:lnTo>
                    <a:lnTo>
                      <a:pt x="16658" y="5580"/>
                    </a:lnTo>
                    <a:lnTo>
                      <a:pt x="15303" y="4890"/>
                    </a:lnTo>
                    <a:lnTo>
                      <a:pt x="12318" y="3598"/>
                    </a:lnTo>
                    <a:lnTo>
                      <a:pt x="8856" y="2342"/>
                    </a:lnTo>
                    <a:lnTo>
                      <a:pt x="4817" y="1141"/>
                    </a:lnTo>
                    <a:lnTo>
                      <a:pt x="301" y="0"/>
                    </a:lnTo>
                    <a:lnTo>
                      <a:pt x="0" y="0"/>
                    </a:lnTo>
                    <a:lnTo>
                      <a:pt x="4516" y="1141"/>
                    </a:lnTo>
                    <a:lnTo>
                      <a:pt x="8555" y="2342"/>
                    </a:lnTo>
                    <a:lnTo>
                      <a:pt x="12017" y="3598"/>
                    </a:lnTo>
                    <a:lnTo>
                      <a:pt x="15002" y="4920"/>
                    </a:lnTo>
                    <a:lnTo>
                      <a:pt x="16357" y="5610"/>
                    </a:lnTo>
                    <a:lnTo>
                      <a:pt x="17561" y="6301"/>
                    </a:lnTo>
                    <a:lnTo>
                      <a:pt x="19367" y="7742"/>
                    </a:lnTo>
                    <a:lnTo>
                      <a:pt x="20120" y="8458"/>
                    </a:lnTo>
                    <a:lnTo>
                      <a:pt x="20546" y="9178"/>
                    </a:lnTo>
                    <a:lnTo>
                      <a:pt x="20998" y="9929"/>
                    </a:lnTo>
                    <a:lnTo>
                      <a:pt x="21148" y="10650"/>
                    </a:lnTo>
                    <a:lnTo>
                      <a:pt x="21299" y="11401"/>
                    </a:lnTo>
                    <a:lnTo>
                      <a:pt x="21148" y="12151"/>
                    </a:lnTo>
                    <a:lnTo>
                      <a:pt x="20847" y="12872"/>
                    </a:lnTo>
                    <a:lnTo>
                      <a:pt x="20546" y="13618"/>
                    </a:lnTo>
                    <a:lnTo>
                      <a:pt x="19969" y="14338"/>
                    </a:lnTo>
                    <a:lnTo>
                      <a:pt x="19217" y="15089"/>
                    </a:lnTo>
                    <a:lnTo>
                      <a:pt x="17109" y="16530"/>
                    </a:lnTo>
                    <a:lnTo>
                      <a:pt x="14701" y="17852"/>
                    </a:lnTo>
                    <a:lnTo>
                      <a:pt x="11866" y="19138"/>
                    </a:lnTo>
                    <a:lnTo>
                      <a:pt x="8404" y="20399"/>
                    </a:lnTo>
                    <a:lnTo>
                      <a:pt x="4516" y="21600"/>
                    </a:lnTo>
                    <a:lnTo>
                      <a:pt x="4817" y="21600"/>
                    </a:lnTo>
                    <a:lnTo>
                      <a:pt x="8705" y="20399"/>
                    </a:lnTo>
                    <a:lnTo>
                      <a:pt x="12167" y="19138"/>
                    </a:lnTo>
                    <a:lnTo>
                      <a:pt x="15002" y="17882"/>
                    </a:lnTo>
                    <a:lnTo>
                      <a:pt x="17410" y="16560"/>
                    </a:lnTo>
                    <a:lnTo>
                      <a:pt x="19518" y="15119"/>
                    </a:lnTo>
                    <a:lnTo>
                      <a:pt x="20270" y="14368"/>
                    </a:lnTo>
                    <a:lnTo>
                      <a:pt x="20847" y="13648"/>
                    </a:lnTo>
                    <a:lnTo>
                      <a:pt x="21148" y="12902"/>
                    </a:lnTo>
                    <a:lnTo>
                      <a:pt x="21449" y="12151"/>
                    </a:lnTo>
                    <a:lnTo>
                      <a:pt x="21600" y="11401"/>
                    </a:lnTo>
                    <a:lnTo>
                      <a:pt x="21449" y="1065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2" name="Shape"/>
              <p:cNvSpPr/>
              <p:nvPr/>
            </p:nvSpPr>
            <p:spPr>
              <a:xfrm>
                <a:off x="5362056" y="-1"/>
                <a:ext cx="381010"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09" y="9719"/>
                    </a:moveTo>
                    <a:lnTo>
                      <a:pt x="4349" y="8158"/>
                    </a:lnTo>
                    <a:lnTo>
                      <a:pt x="6089" y="6661"/>
                    </a:lnTo>
                    <a:lnTo>
                      <a:pt x="8553" y="5280"/>
                    </a:lnTo>
                    <a:lnTo>
                      <a:pt x="11162" y="3959"/>
                    </a:lnTo>
                    <a:lnTo>
                      <a:pt x="12032" y="3358"/>
                    </a:lnTo>
                    <a:lnTo>
                      <a:pt x="13772" y="2788"/>
                    </a:lnTo>
                    <a:lnTo>
                      <a:pt x="15511" y="2222"/>
                    </a:lnTo>
                    <a:lnTo>
                      <a:pt x="16381" y="1712"/>
                    </a:lnTo>
                    <a:lnTo>
                      <a:pt x="18121" y="1231"/>
                    </a:lnTo>
                    <a:lnTo>
                      <a:pt x="18991" y="781"/>
                    </a:lnTo>
                    <a:lnTo>
                      <a:pt x="20730" y="360"/>
                    </a:lnTo>
                    <a:lnTo>
                      <a:pt x="21600" y="0"/>
                    </a:lnTo>
                    <a:lnTo>
                      <a:pt x="19860" y="0"/>
                    </a:lnTo>
                    <a:lnTo>
                      <a:pt x="18991" y="360"/>
                    </a:lnTo>
                    <a:lnTo>
                      <a:pt x="17251" y="781"/>
                    </a:lnTo>
                    <a:lnTo>
                      <a:pt x="16381" y="1231"/>
                    </a:lnTo>
                    <a:lnTo>
                      <a:pt x="14642" y="1712"/>
                    </a:lnTo>
                    <a:lnTo>
                      <a:pt x="13772" y="2222"/>
                    </a:lnTo>
                    <a:lnTo>
                      <a:pt x="12032" y="2788"/>
                    </a:lnTo>
                    <a:lnTo>
                      <a:pt x="10293" y="3358"/>
                    </a:lnTo>
                    <a:lnTo>
                      <a:pt x="9423" y="3959"/>
                    </a:lnTo>
                    <a:lnTo>
                      <a:pt x="6958" y="5280"/>
                    </a:lnTo>
                    <a:lnTo>
                      <a:pt x="4349" y="6661"/>
                    </a:lnTo>
                    <a:lnTo>
                      <a:pt x="2609" y="8158"/>
                    </a:lnTo>
                    <a:lnTo>
                      <a:pt x="870" y="9719"/>
                    </a:lnTo>
                    <a:lnTo>
                      <a:pt x="0" y="11401"/>
                    </a:lnTo>
                    <a:lnTo>
                      <a:pt x="870" y="13022"/>
                    </a:lnTo>
                    <a:lnTo>
                      <a:pt x="1740" y="14609"/>
                    </a:lnTo>
                    <a:lnTo>
                      <a:pt x="3479" y="16110"/>
                    </a:lnTo>
                    <a:lnTo>
                      <a:pt x="5219" y="17581"/>
                    </a:lnTo>
                    <a:lnTo>
                      <a:pt x="8553" y="18988"/>
                    </a:lnTo>
                    <a:lnTo>
                      <a:pt x="12902" y="20309"/>
                    </a:lnTo>
                    <a:lnTo>
                      <a:pt x="18121" y="21600"/>
                    </a:lnTo>
                    <a:lnTo>
                      <a:pt x="19860" y="21600"/>
                    </a:lnTo>
                    <a:lnTo>
                      <a:pt x="14642" y="20309"/>
                    </a:lnTo>
                    <a:lnTo>
                      <a:pt x="10293" y="18988"/>
                    </a:lnTo>
                    <a:lnTo>
                      <a:pt x="6958" y="17581"/>
                    </a:lnTo>
                    <a:lnTo>
                      <a:pt x="5219" y="16140"/>
                    </a:lnTo>
                    <a:lnTo>
                      <a:pt x="3479" y="14609"/>
                    </a:lnTo>
                    <a:lnTo>
                      <a:pt x="2609" y="13052"/>
                    </a:lnTo>
                    <a:lnTo>
                      <a:pt x="1740" y="11401"/>
                    </a:lnTo>
                    <a:lnTo>
                      <a:pt x="2609" y="971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3" name="Shape"/>
              <p:cNvSpPr/>
              <p:nvPr/>
            </p:nvSpPr>
            <p:spPr>
              <a:xfrm>
                <a:off x="4264752" y="-1"/>
                <a:ext cx="76201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00" y="10320"/>
                    </a:moveTo>
                    <a:lnTo>
                      <a:pt x="2167" y="8758"/>
                    </a:lnTo>
                    <a:lnTo>
                      <a:pt x="3901" y="7262"/>
                    </a:lnTo>
                    <a:lnTo>
                      <a:pt x="6068" y="5850"/>
                    </a:lnTo>
                    <a:lnTo>
                      <a:pt x="9102" y="4499"/>
                    </a:lnTo>
                    <a:lnTo>
                      <a:pt x="11703" y="3208"/>
                    </a:lnTo>
                    <a:lnTo>
                      <a:pt x="15098" y="2042"/>
                    </a:lnTo>
                    <a:lnTo>
                      <a:pt x="18132" y="961"/>
                    </a:lnTo>
                    <a:lnTo>
                      <a:pt x="21600" y="0"/>
                    </a:lnTo>
                    <a:lnTo>
                      <a:pt x="20733" y="0"/>
                    </a:lnTo>
                    <a:lnTo>
                      <a:pt x="17266" y="961"/>
                    </a:lnTo>
                    <a:lnTo>
                      <a:pt x="14304" y="2042"/>
                    </a:lnTo>
                    <a:lnTo>
                      <a:pt x="11270" y="3208"/>
                    </a:lnTo>
                    <a:lnTo>
                      <a:pt x="8235" y="4499"/>
                    </a:lnTo>
                    <a:lnTo>
                      <a:pt x="5635" y="5850"/>
                    </a:lnTo>
                    <a:lnTo>
                      <a:pt x="3468" y="7262"/>
                    </a:lnTo>
                    <a:lnTo>
                      <a:pt x="1734" y="8758"/>
                    </a:lnTo>
                    <a:lnTo>
                      <a:pt x="433" y="10320"/>
                    </a:lnTo>
                    <a:lnTo>
                      <a:pt x="0" y="11881"/>
                    </a:lnTo>
                    <a:lnTo>
                      <a:pt x="867" y="13382"/>
                    </a:lnTo>
                    <a:lnTo>
                      <a:pt x="2167" y="14879"/>
                    </a:lnTo>
                    <a:lnTo>
                      <a:pt x="3901" y="16290"/>
                    </a:lnTo>
                    <a:lnTo>
                      <a:pt x="6935" y="17701"/>
                    </a:lnTo>
                    <a:lnTo>
                      <a:pt x="10403" y="19048"/>
                    </a:lnTo>
                    <a:lnTo>
                      <a:pt x="14665" y="20339"/>
                    </a:lnTo>
                    <a:lnTo>
                      <a:pt x="19866" y="21600"/>
                    </a:lnTo>
                    <a:lnTo>
                      <a:pt x="20733" y="21600"/>
                    </a:lnTo>
                    <a:lnTo>
                      <a:pt x="15532" y="20339"/>
                    </a:lnTo>
                    <a:lnTo>
                      <a:pt x="11270" y="19048"/>
                    </a:lnTo>
                    <a:lnTo>
                      <a:pt x="7802" y="17701"/>
                    </a:lnTo>
                    <a:lnTo>
                      <a:pt x="4768" y="16320"/>
                    </a:lnTo>
                    <a:lnTo>
                      <a:pt x="3034" y="14879"/>
                    </a:lnTo>
                    <a:lnTo>
                      <a:pt x="1734" y="13412"/>
                    </a:lnTo>
                    <a:lnTo>
                      <a:pt x="867" y="11881"/>
                    </a:lnTo>
                    <a:lnTo>
                      <a:pt x="1300" y="1032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4" name="Shape"/>
              <p:cNvSpPr/>
              <p:nvPr/>
            </p:nvSpPr>
            <p:spPr>
              <a:xfrm>
                <a:off x="3246190" y="-1"/>
                <a:ext cx="1079525"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89" y="0"/>
                    </a:lnTo>
                    <a:lnTo>
                      <a:pt x="16098" y="1111"/>
                    </a:lnTo>
                    <a:lnTo>
                      <a:pt x="12175" y="2312"/>
                    </a:lnTo>
                    <a:lnTo>
                      <a:pt x="8508" y="3538"/>
                    </a:lnTo>
                    <a:lnTo>
                      <a:pt x="5451" y="4859"/>
                    </a:lnTo>
                    <a:lnTo>
                      <a:pt x="3311" y="6241"/>
                    </a:lnTo>
                    <a:lnTo>
                      <a:pt x="1477" y="7652"/>
                    </a:lnTo>
                    <a:lnTo>
                      <a:pt x="306" y="9118"/>
                    </a:lnTo>
                    <a:lnTo>
                      <a:pt x="0" y="10620"/>
                    </a:lnTo>
                    <a:lnTo>
                      <a:pt x="306" y="12031"/>
                    </a:lnTo>
                    <a:lnTo>
                      <a:pt x="1223" y="13442"/>
                    </a:lnTo>
                    <a:lnTo>
                      <a:pt x="2394" y="14819"/>
                    </a:lnTo>
                    <a:lnTo>
                      <a:pt x="4534" y="16230"/>
                    </a:lnTo>
                    <a:lnTo>
                      <a:pt x="6979" y="17611"/>
                    </a:lnTo>
                    <a:lnTo>
                      <a:pt x="10036" y="18958"/>
                    </a:lnTo>
                    <a:lnTo>
                      <a:pt x="13704" y="20309"/>
                    </a:lnTo>
                    <a:lnTo>
                      <a:pt x="17626" y="21600"/>
                    </a:lnTo>
                    <a:lnTo>
                      <a:pt x="18238" y="21600"/>
                    </a:lnTo>
                    <a:lnTo>
                      <a:pt x="14315" y="20309"/>
                    </a:lnTo>
                    <a:lnTo>
                      <a:pt x="10647" y="18958"/>
                    </a:lnTo>
                    <a:lnTo>
                      <a:pt x="7591" y="17611"/>
                    </a:lnTo>
                    <a:lnTo>
                      <a:pt x="5145" y="16230"/>
                    </a:lnTo>
                    <a:lnTo>
                      <a:pt x="3006" y="14819"/>
                    </a:lnTo>
                    <a:lnTo>
                      <a:pt x="1783" y="13442"/>
                    </a:lnTo>
                    <a:lnTo>
                      <a:pt x="917" y="12031"/>
                    </a:lnTo>
                    <a:lnTo>
                      <a:pt x="611" y="10620"/>
                    </a:lnTo>
                    <a:lnTo>
                      <a:pt x="917" y="9118"/>
                    </a:lnTo>
                    <a:lnTo>
                      <a:pt x="2089" y="7652"/>
                    </a:lnTo>
                    <a:lnTo>
                      <a:pt x="3617" y="6241"/>
                    </a:lnTo>
                    <a:lnTo>
                      <a:pt x="6062" y="4859"/>
                    </a:lnTo>
                    <a:lnTo>
                      <a:pt x="9119" y="3538"/>
                    </a:lnTo>
                    <a:lnTo>
                      <a:pt x="12481" y="2312"/>
                    </a:lnTo>
                    <a:lnTo>
                      <a:pt x="16709" y="1111"/>
                    </a:lnTo>
                    <a:lnTo>
                      <a:pt x="21600" y="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5" name="Shape"/>
              <p:cNvSpPr/>
              <p:nvPr/>
            </p:nvSpPr>
            <p:spPr>
              <a:xfrm>
                <a:off x="2133646" y="-1"/>
                <a:ext cx="1460533"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52" y="10740"/>
                    </a:moveTo>
                    <a:lnTo>
                      <a:pt x="903" y="9239"/>
                    </a:lnTo>
                    <a:lnTo>
                      <a:pt x="2032" y="7802"/>
                    </a:lnTo>
                    <a:lnTo>
                      <a:pt x="3613" y="6391"/>
                    </a:lnTo>
                    <a:lnTo>
                      <a:pt x="6096" y="5010"/>
                    </a:lnTo>
                    <a:lnTo>
                      <a:pt x="8994" y="3658"/>
                    </a:lnTo>
                    <a:lnTo>
                      <a:pt x="12606" y="2402"/>
                    </a:lnTo>
                    <a:lnTo>
                      <a:pt x="16896" y="1171"/>
                    </a:lnTo>
                    <a:lnTo>
                      <a:pt x="21600" y="0"/>
                    </a:lnTo>
                    <a:lnTo>
                      <a:pt x="21148" y="0"/>
                    </a:lnTo>
                    <a:lnTo>
                      <a:pt x="16445" y="1171"/>
                    </a:lnTo>
                    <a:lnTo>
                      <a:pt x="12155" y="2402"/>
                    </a:lnTo>
                    <a:lnTo>
                      <a:pt x="8542" y="3688"/>
                    </a:lnTo>
                    <a:lnTo>
                      <a:pt x="5645" y="5010"/>
                    </a:lnTo>
                    <a:lnTo>
                      <a:pt x="3161" y="6391"/>
                    </a:lnTo>
                    <a:lnTo>
                      <a:pt x="1580" y="7802"/>
                    </a:lnTo>
                    <a:lnTo>
                      <a:pt x="452" y="9269"/>
                    </a:lnTo>
                    <a:lnTo>
                      <a:pt x="0" y="10740"/>
                    </a:lnTo>
                    <a:lnTo>
                      <a:pt x="226" y="12181"/>
                    </a:lnTo>
                    <a:lnTo>
                      <a:pt x="1129" y="13588"/>
                    </a:lnTo>
                    <a:lnTo>
                      <a:pt x="2484" y="14999"/>
                    </a:lnTo>
                    <a:lnTo>
                      <a:pt x="4516" y="16380"/>
                    </a:lnTo>
                    <a:lnTo>
                      <a:pt x="7187" y="17761"/>
                    </a:lnTo>
                    <a:lnTo>
                      <a:pt x="10348" y="19078"/>
                    </a:lnTo>
                    <a:lnTo>
                      <a:pt x="13961" y="20369"/>
                    </a:lnTo>
                    <a:lnTo>
                      <a:pt x="18213" y="21600"/>
                    </a:lnTo>
                    <a:lnTo>
                      <a:pt x="18665" y="21600"/>
                    </a:lnTo>
                    <a:lnTo>
                      <a:pt x="14413" y="20369"/>
                    </a:lnTo>
                    <a:lnTo>
                      <a:pt x="10800" y="19078"/>
                    </a:lnTo>
                    <a:lnTo>
                      <a:pt x="7639" y="17761"/>
                    </a:lnTo>
                    <a:lnTo>
                      <a:pt x="4967" y="16380"/>
                    </a:lnTo>
                    <a:lnTo>
                      <a:pt x="2935" y="14999"/>
                    </a:lnTo>
                    <a:lnTo>
                      <a:pt x="1580" y="13588"/>
                    </a:lnTo>
                    <a:lnTo>
                      <a:pt x="677" y="12181"/>
                    </a:lnTo>
                    <a:lnTo>
                      <a:pt x="452" y="1074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6" name="Shape"/>
              <p:cNvSpPr/>
              <p:nvPr/>
            </p:nvSpPr>
            <p:spPr>
              <a:xfrm>
                <a:off x="1051582" y="-1"/>
                <a:ext cx="1872023"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53" y="10500"/>
                    </a:moveTo>
                    <a:lnTo>
                      <a:pt x="852" y="8998"/>
                    </a:lnTo>
                    <a:lnTo>
                      <a:pt x="2087" y="7532"/>
                    </a:lnTo>
                    <a:lnTo>
                      <a:pt x="3850" y="6121"/>
                    </a:lnTo>
                    <a:lnTo>
                      <a:pt x="6318" y="4709"/>
                    </a:lnTo>
                    <a:lnTo>
                      <a:pt x="9287" y="3448"/>
                    </a:lnTo>
                    <a:lnTo>
                      <a:pt x="12989" y="2222"/>
                    </a:lnTo>
                    <a:lnTo>
                      <a:pt x="17045" y="1081"/>
                    </a:lnTo>
                    <a:lnTo>
                      <a:pt x="21600" y="0"/>
                    </a:lnTo>
                    <a:lnTo>
                      <a:pt x="21247" y="0"/>
                    </a:lnTo>
                    <a:lnTo>
                      <a:pt x="16692" y="1051"/>
                    </a:lnTo>
                    <a:lnTo>
                      <a:pt x="12637" y="2192"/>
                    </a:lnTo>
                    <a:lnTo>
                      <a:pt x="9140" y="3418"/>
                    </a:lnTo>
                    <a:lnTo>
                      <a:pt x="6142" y="4709"/>
                    </a:lnTo>
                    <a:lnTo>
                      <a:pt x="3673" y="6091"/>
                    </a:lnTo>
                    <a:lnTo>
                      <a:pt x="1734" y="7532"/>
                    </a:lnTo>
                    <a:lnTo>
                      <a:pt x="529" y="8998"/>
                    </a:lnTo>
                    <a:lnTo>
                      <a:pt x="0" y="10500"/>
                    </a:lnTo>
                    <a:lnTo>
                      <a:pt x="176" y="12031"/>
                    </a:lnTo>
                    <a:lnTo>
                      <a:pt x="852" y="13558"/>
                    </a:lnTo>
                    <a:lnTo>
                      <a:pt x="2263" y="15089"/>
                    </a:lnTo>
                    <a:lnTo>
                      <a:pt x="4379" y="16590"/>
                    </a:lnTo>
                    <a:lnTo>
                      <a:pt x="6671" y="17882"/>
                    </a:lnTo>
                    <a:lnTo>
                      <a:pt x="9287" y="19138"/>
                    </a:lnTo>
                    <a:lnTo>
                      <a:pt x="12460" y="20399"/>
                    </a:lnTo>
                    <a:lnTo>
                      <a:pt x="15987" y="21600"/>
                    </a:lnTo>
                    <a:lnTo>
                      <a:pt x="16340" y="21600"/>
                    </a:lnTo>
                    <a:lnTo>
                      <a:pt x="12813" y="20399"/>
                    </a:lnTo>
                    <a:lnTo>
                      <a:pt x="9639" y="19138"/>
                    </a:lnTo>
                    <a:lnTo>
                      <a:pt x="7024" y="17882"/>
                    </a:lnTo>
                    <a:lnTo>
                      <a:pt x="4731" y="16590"/>
                    </a:lnTo>
                    <a:lnTo>
                      <a:pt x="2616" y="15089"/>
                    </a:lnTo>
                    <a:lnTo>
                      <a:pt x="1205" y="13558"/>
                    </a:lnTo>
                    <a:lnTo>
                      <a:pt x="529" y="12031"/>
                    </a:lnTo>
                    <a:lnTo>
                      <a:pt x="353" y="10500"/>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17" name="Shape"/>
              <p:cNvSpPr/>
              <p:nvPr/>
            </p:nvSpPr>
            <p:spPr>
              <a:xfrm>
                <a:off x="0" y="-1"/>
                <a:ext cx="2133648" cy="82216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5" y="9749"/>
                    </a:moveTo>
                    <a:lnTo>
                      <a:pt x="1239" y="8548"/>
                    </a:lnTo>
                    <a:lnTo>
                      <a:pt x="2477" y="7382"/>
                    </a:lnTo>
                    <a:lnTo>
                      <a:pt x="4155" y="6181"/>
                    </a:lnTo>
                    <a:lnTo>
                      <a:pt x="6477" y="4980"/>
                    </a:lnTo>
                    <a:lnTo>
                      <a:pt x="9419" y="3778"/>
                    </a:lnTo>
                    <a:lnTo>
                      <a:pt x="12800" y="2552"/>
                    </a:lnTo>
                    <a:lnTo>
                      <a:pt x="16981" y="1291"/>
                    </a:lnTo>
                    <a:lnTo>
                      <a:pt x="19123" y="661"/>
                    </a:lnTo>
                    <a:lnTo>
                      <a:pt x="21600" y="0"/>
                    </a:lnTo>
                    <a:lnTo>
                      <a:pt x="21290" y="0"/>
                    </a:lnTo>
                    <a:lnTo>
                      <a:pt x="18813" y="661"/>
                    </a:lnTo>
                    <a:lnTo>
                      <a:pt x="16516" y="1291"/>
                    </a:lnTo>
                    <a:lnTo>
                      <a:pt x="12490" y="2552"/>
                    </a:lnTo>
                    <a:lnTo>
                      <a:pt x="9110" y="3778"/>
                    </a:lnTo>
                    <a:lnTo>
                      <a:pt x="6168" y="4980"/>
                    </a:lnTo>
                    <a:lnTo>
                      <a:pt x="3871" y="6181"/>
                    </a:lnTo>
                    <a:lnTo>
                      <a:pt x="2168" y="7352"/>
                    </a:lnTo>
                    <a:lnTo>
                      <a:pt x="929" y="8518"/>
                    </a:lnTo>
                    <a:lnTo>
                      <a:pt x="155" y="9719"/>
                    </a:lnTo>
                    <a:lnTo>
                      <a:pt x="0" y="11010"/>
                    </a:lnTo>
                    <a:lnTo>
                      <a:pt x="310" y="12361"/>
                    </a:lnTo>
                    <a:lnTo>
                      <a:pt x="1239" y="13708"/>
                    </a:lnTo>
                    <a:lnTo>
                      <a:pt x="2942" y="15149"/>
                    </a:lnTo>
                    <a:lnTo>
                      <a:pt x="3871" y="15870"/>
                    </a:lnTo>
                    <a:lnTo>
                      <a:pt x="5084" y="16620"/>
                    </a:lnTo>
                    <a:lnTo>
                      <a:pt x="6323" y="17401"/>
                    </a:lnTo>
                    <a:lnTo>
                      <a:pt x="7871" y="18212"/>
                    </a:lnTo>
                    <a:lnTo>
                      <a:pt x="9419" y="19018"/>
                    </a:lnTo>
                    <a:lnTo>
                      <a:pt x="11277" y="19858"/>
                    </a:lnTo>
                    <a:lnTo>
                      <a:pt x="13110" y="20699"/>
                    </a:lnTo>
                    <a:lnTo>
                      <a:pt x="15277" y="21600"/>
                    </a:lnTo>
                    <a:lnTo>
                      <a:pt x="15587" y="21600"/>
                    </a:lnTo>
                    <a:lnTo>
                      <a:pt x="13419" y="20699"/>
                    </a:lnTo>
                    <a:lnTo>
                      <a:pt x="11561" y="19858"/>
                    </a:lnTo>
                    <a:lnTo>
                      <a:pt x="9729" y="19018"/>
                    </a:lnTo>
                    <a:lnTo>
                      <a:pt x="8181" y="18212"/>
                    </a:lnTo>
                    <a:lnTo>
                      <a:pt x="6632" y="17401"/>
                    </a:lnTo>
                    <a:lnTo>
                      <a:pt x="5394" y="16650"/>
                    </a:lnTo>
                    <a:lnTo>
                      <a:pt x="4155" y="15870"/>
                    </a:lnTo>
                    <a:lnTo>
                      <a:pt x="3252" y="15149"/>
                    </a:lnTo>
                    <a:lnTo>
                      <a:pt x="1548" y="13708"/>
                    </a:lnTo>
                    <a:lnTo>
                      <a:pt x="619" y="12361"/>
                    </a:lnTo>
                    <a:lnTo>
                      <a:pt x="310" y="11040"/>
                    </a:lnTo>
                    <a:lnTo>
                      <a:pt x="465" y="9749"/>
                    </a:lnTo>
                    <a:close/>
                  </a:path>
                </a:pathLst>
              </a:custGeom>
              <a:gradFill flip="none" rotWithShape="1">
                <a:gsLst>
                  <a:gs pos="0">
                    <a:srgbClr val="004488"/>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grpSp>
        <p:sp>
          <p:nvSpPr>
            <p:cNvPr id="19" name="Shape"/>
            <p:cNvSpPr/>
            <p:nvPr/>
          </p:nvSpPr>
          <p:spPr>
            <a:xfrm>
              <a:off x="12700" y="5526191"/>
              <a:ext cx="1539275" cy="2695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
                  </a:moveTo>
                  <a:lnTo>
                    <a:pt x="1502" y="3480"/>
                  </a:lnTo>
                  <a:lnTo>
                    <a:pt x="3433" y="6137"/>
                  </a:lnTo>
                  <a:lnTo>
                    <a:pt x="5758" y="8793"/>
                  </a:lnTo>
                  <a:lnTo>
                    <a:pt x="8118" y="11357"/>
                  </a:lnTo>
                  <a:lnTo>
                    <a:pt x="10907" y="13998"/>
                  </a:lnTo>
                  <a:lnTo>
                    <a:pt x="13911" y="16563"/>
                  </a:lnTo>
                  <a:lnTo>
                    <a:pt x="17309" y="19127"/>
                  </a:lnTo>
                  <a:lnTo>
                    <a:pt x="20956" y="21600"/>
                  </a:lnTo>
                  <a:lnTo>
                    <a:pt x="21600" y="21600"/>
                  </a:lnTo>
                  <a:lnTo>
                    <a:pt x="17738" y="19035"/>
                  </a:lnTo>
                  <a:lnTo>
                    <a:pt x="14340" y="16379"/>
                  </a:lnTo>
                  <a:lnTo>
                    <a:pt x="11122" y="13723"/>
                  </a:lnTo>
                  <a:lnTo>
                    <a:pt x="8332" y="10991"/>
                  </a:lnTo>
                  <a:lnTo>
                    <a:pt x="5758" y="8335"/>
                  </a:lnTo>
                  <a:lnTo>
                    <a:pt x="3648" y="5587"/>
                  </a:lnTo>
                  <a:lnTo>
                    <a:pt x="1717" y="2748"/>
                  </a:lnTo>
                  <a:lnTo>
                    <a:pt x="0" y="0"/>
                  </a:lnTo>
                  <a:lnTo>
                    <a:pt x="0" y="824"/>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0" name="Shape"/>
            <p:cNvSpPr/>
            <p:nvPr/>
          </p:nvSpPr>
          <p:spPr>
            <a:xfrm>
              <a:off x="12700" y="7410164"/>
              <a:ext cx="579134" cy="811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1"/>
                  </a:moveTo>
                  <a:lnTo>
                    <a:pt x="10277" y="12169"/>
                  </a:lnTo>
                  <a:lnTo>
                    <a:pt x="20458" y="21600"/>
                  </a:lnTo>
                  <a:lnTo>
                    <a:pt x="21600" y="21600"/>
                  </a:lnTo>
                  <a:lnTo>
                    <a:pt x="15891" y="16732"/>
                  </a:lnTo>
                  <a:lnTo>
                    <a:pt x="10848" y="11256"/>
                  </a:lnTo>
                  <a:lnTo>
                    <a:pt x="0" y="0"/>
                  </a:lnTo>
                  <a:lnTo>
                    <a:pt x="0" y="1521"/>
                  </a:lnTo>
                  <a:close/>
                </a:path>
              </a:pathLst>
            </a:custGeom>
            <a:gradFill flip="none" rotWithShape="1">
              <a:gsLst>
                <a:gs pos="0">
                  <a:srgbClr val="002448"/>
                </a:gs>
                <a:gs pos="100000">
                  <a:srgbClr val="003B76"/>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1" name="Shape"/>
            <p:cNvSpPr/>
            <p:nvPr/>
          </p:nvSpPr>
          <p:spPr>
            <a:xfrm>
              <a:off x="12128762" y="-2"/>
              <a:ext cx="2499417" cy="34022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802"/>
                  </a:lnTo>
                  <a:lnTo>
                    <a:pt x="21336" y="20149"/>
                  </a:lnTo>
                  <a:lnTo>
                    <a:pt x="21072" y="19508"/>
                  </a:lnTo>
                  <a:lnTo>
                    <a:pt x="19486" y="16460"/>
                  </a:lnTo>
                  <a:lnTo>
                    <a:pt x="17527" y="13557"/>
                  </a:lnTo>
                  <a:lnTo>
                    <a:pt x="15017" y="10873"/>
                  </a:lnTo>
                  <a:lnTo>
                    <a:pt x="12374" y="8333"/>
                  </a:lnTo>
                  <a:lnTo>
                    <a:pt x="9490" y="6023"/>
                  </a:lnTo>
                  <a:lnTo>
                    <a:pt x="6451" y="3846"/>
                  </a:lnTo>
                  <a:lnTo>
                    <a:pt x="3303" y="1814"/>
                  </a:lnTo>
                  <a:lnTo>
                    <a:pt x="264" y="0"/>
                  </a:lnTo>
                  <a:lnTo>
                    <a:pt x="0" y="0"/>
                  </a:lnTo>
                  <a:lnTo>
                    <a:pt x="3039" y="1814"/>
                  </a:lnTo>
                  <a:lnTo>
                    <a:pt x="6055" y="3846"/>
                  </a:lnTo>
                  <a:lnTo>
                    <a:pt x="9094" y="6023"/>
                  </a:lnTo>
                  <a:lnTo>
                    <a:pt x="12000" y="8333"/>
                  </a:lnTo>
                  <a:lnTo>
                    <a:pt x="14752" y="10873"/>
                  </a:lnTo>
                  <a:lnTo>
                    <a:pt x="17130" y="13557"/>
                  </a:lnTo>
                  <a:lnTo>
                    <a:pt x="19222" y="16460"/>
                  </a:lnTo>
                  <a:lnTo>
                    <a:pt x="20015" y="17984"/>
                  </a:lnTo>
                  <a:lnTo>
                    <a:pt x="20807" y="19580"/>
                  </a:lnTo>
                  <a:lnTo>
                    <a:pt x="21204" y="20584"/>
                  </a:lnTo>
                  <a:lnTo>
                    <a:pt x="21600" y="21600"/>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2" name="Shape"/>
            <p:cNvSpPr/>
            <p:nvPr/>
          </p:nvSpPr>
          <p:spPr>
            <a:xfrm>
              <a:off x="12801877" y="-3"/>
              <a:ext cx="1826302" cy="16096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987"/>
                  </a:lnTo>
                  <a:lnTo>
                    <a:pt x="17292" y="15465"/>
                  </a:lnTo>
                  <a:lnTo>
                    <a:pt x="12231" y="10123"/>
                  </a:lnTo>
                  <a:lnTo>
                    <a:pt x="6658" y="4908"/>
                  </a:lnTo>
                  <a:lnTo>
                    <a:pt x="512" y="0"/>
                  </a:lnTo>
                  <a:lnTo>
                    <a:pt x="0" y="0"/>
                  </a:lnTo>
                  <a:lnTo>
                    <a:pt x="6296" y="5061"/>
                  </a:lnTo>
                  <a:lnTo>
                    <a:pt x="12050" y="10429"/>
                  </a:lnTo>
                  <a:lnTo>
                    <a:pt x="17111" y="15925"/>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3" name="Shape"/>
            <p:cNvSpPr/>
            <p:nvPr/>
          </p:nvSpPr>
          <p:spPr>
            <a:xfrm>
              <a:off x="13591835" y="-3"/>
              <a:ext cx="1036344" cy="78864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0661"/>
                  </a:lnTo>
                  <a:lnTo>
                    <a:pt x="11782" y="10017"/>
                  </a:lnTo>
                  <a:lnTo>
                    <a:pt x="637" y="0"/>
                  </a:lnTo>
                  <a:lnTo>
                    <a:pt x="0" y="0"/>
                  </a:lnTo>
                  <a:lnTo>
                    <a:pt x="11463" y="10643"/>
                  </a:lnTo>
                  <a:lnTo>
                    <a:pt x="21600" y="2160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4" name="Shape"/>
            <p:cNvSpPr/>
            <p:nvPr/>
          </p:nvSpPr>
          <p:spPr>
            <a:xfrm>
              <a:off x="12700" y="-3"/>
              <a:ext cx="2179369" cy="2684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64"/>
                  </a:moveTo>
                  <a:lnTo>
                    <a:pt x="0" y="21600"/>
                  </a:lnTo>
                  <a:lnTo>
                    <a:pt x="1364" y="18565"/>
                  </a:lnTo>
                  <a:lnTo>
                    <a:pt x="3183" y="15529"/>
                  </a:lnTo>
                  <a:lnTo>
                    <a:pt x="5432" y="12678"/>
                  </a:lnTo>
                  <a:lnTo>
                    <a:pt x="7857" y="9919"/>
                  </a:lnTo>
                  <a:lnTo>
                    <a:pt x="10888" y="7266"/>
                  </a:lnTo>
                  <a:lnTo>
                    <a:pt x="14046" y="4783"/>
                  </a:lnTo>
                  <a:lnTo>
                    <a:pt x="17684" y="2300"/>
                  </a:lnTo>
                  <a:lnTo>
                    <a:pt x="21600" y="0"/>
                  </a:lnTo>
                  <a:lnTo>
                    <a:pt x="21145" y="0"/>
                  </a:lnTo>
                  <a:lnTo>
                    <a:pt x="17381" y="2208"/>
                  </a:lnTo>
                  <a:lnTo>
                    <a:pt x="13895" y="4599"/>
                  </a:lnTo>
                  <a:lnTo>
                    <a:pt x="10737" y="7082"/>
                  </a:lnTo>
                  <a:lnTo>
                    <a:pt x="7857" y="9643"/>
                  </a:lnTo>
                  <a:lnTo>
                    <a:pt x="5432" y="12310"/>
                  </a:lnTo>
                  <a:lnTo>
                    <a:pt x="3335" y="15069"/>
                  </a:lnTo>
                  <a:lnTo>
                    <a:pt x="1516" y="17921"/>
                  </a:lnTo>
                  <a:lnTo>
                    <a:pt x="0" y="20864"/>
                  </a:lnTo>
                  <a:close/>
                </a:path>
              </a:pathLst>
            </a:custGeom>
            <a:gradFill flip="none" rotWithShape="1">
              <a:gsLst>
                <a:gs pos="0">
                  <a:srgbClr val="0060C0"/>
                </a:gs>
                <a:gs pos="100000">
                  <a:srgbClr val="0066CC"/>
                </a:gs>
              </a:gsLst>
              <a:lin ang="16200000" scaled="0"/>
            </a:gra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5" name="Shape"/>
            <p:cNvSpPr/>
            <p:nvPr/>
          </p:nvSpPr>
          <p:spPr>
            <a:xfrm>
              <a:off x="12700" y="-3"/>
              <a:ext cx="1493554" cy="1141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937" y="0"/>
                  </a:lnTo>
                  <a:lnTo>
                    <a:pt x="15002" y="4760"/>
                  </a:lnTo>
                  <a:lnTo>
                    <a:pt x="9473" y="9736"/>
                  </a:lnTo>
                  <a:lnTo>
                    <a:pt x="4423" y="15145"/>
                  </a:lnTo>
                  <a:lnTo>
                    <a:pt x="0" y="20735"/>
                  </a:lnTo>
                  <a:lnTo>
                    <a:pt x="0" y="21600"/>
                  </a:lnTo>
                  <a:lnTo>
                    <a:pt x="4423" y="15578"/>
                  </a:lnTo>
                  <a:lnTo>
                    <a:pt x="9473" y="10169"/>
                  </a:lnTo>
                  <a:lnTo>
                    <a:pt x="15223" y="497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6" name="Shape"/>
            <p:cNvSpPr/>
            <p:nvPr/>
          </p:nvSpPr>
          <p:spPr>
            <a:xfrm>
              <a:off x="12700" y="-3"/>
              <a:ext cx="685817" cy="4800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0155" y="0"/>
                  </a:lnTo>
                  <a:lnTo>
                    <a:pt x="9636" y="9771"/>
                  </a:lnTo>
                  <a:lnTo>
                    <a:pt x="0" y="20057"/>
                  </a:lnTo>
                  <a:lnTo>
                    <a:pt x="0" y="21600"/>
                  </a:lnTo>
                  <a:lnTo>
                    <a:pt x="10117" y="10286"/>
                  </a:lnTo>
                  <a:lnTo>
                    <a:pt x="21600" y="0"/>
                  </a:lnTo>
                  <a:close/>
                </a:path>
              </a:pathLst>
            </a:custGeom>
            <a:solidFill>
              <a:srgbClr val="0066CC"/>
            </a:solidFill>
            <a:ln w="12700" cap="flat">
              <a:noFill/>
              <a:miter lim="400000"/>
            </a:ln>
            <a:effectLst/>
          </p:spPr>
          <p:txBody>
            <a:bodyPr wrap="square" lIns="45718" tIns="45718" rIns="45718" bIns="45718" numCol="1" anchor="t">
              <a:noAutofit/>
            </a:bodyPr>
            <a:lstStyle/>
            <a:p>
              <a:pPr>
                <a:defRPr>
                  <a:solidFill>
                    <a:srgbClr val="FFFFFF"/>
                  </a:solidFill>
                  <a:latin typeface="Verdana"/>
                  <a:ea typeface="Verdana"/>
                  <a:cs typeface="Verdana"/>
                  <a:sym typeface="Verdana"/>
                </a:defRPr>
              </a:pPr>
            </a:p>
          </p:txBody>
        </p:sp>
        <p:sp>
          <p:nvSpPr>
            <p:cNvPr id="27" name="Line"/>
            <p:cNvSpPr/>
            <p:nvPr/>
          </p:nvSpPr>
          <p:spPr>
            <a:xfrm>
              <a:off x="-1" y="5236642"/>
              <a:ext cx="14625640"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28" name="Line"/>
            <p:cNvSpPr/>
            <p:nvPr/>
          </p:nvSpPr>
          <p:spPr>
            <a:xfrm>
              <a:off x="-1" y="4488006"/>
              <a:ext cx="14625640"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29" name="Line"/>
            <p:cNvSpPr/>
            <p:nvPr/>
          </p:nvSpPr>
          <p:spPr>
            <a:xfrm>
              <a:off x="-1" y="5985279"/>
              <a:ext cx="14625640"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nvGrpSpPr>
            <p:cNvPr id="35" name="Group"/>
            <p:cNvGrpSpPr/>
            <p:nvPr/>
          </p:nvGrpSpPr>
          <p:grpSpPr>
            <a:xfrm>
              <a:off x="-1" y="746729"/>
              <a:ext cx="14625640" cy="2992644"/>
              <a:chOff x="0" y="-1"/>
              <a:chExt cx="14625639" cy="2992643"/>
            </a:xfrm>
          </p:grpSpPr>
          <p:sp>
            <p:nvSpPr>
              <p:cNvPr id="30" name="Line"/>
              <p:cNvSpPr/>
              <p:nvPr/>
            </p:nvSpPr>
            <p:spPr>
              <a:xfrm>
                <a:off x="0" y="746731"/>
                <a:ext cx="14625640"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1" name="Line"/>
              <p:cNvSpPr/>
              <p:nvPr/>
            </p:nvSpPr>
            <p:spPr>
              <a:xfrm>
                <a:off x="0" y="2992641"/>
                <a:ext cx="14625640"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2" name="Line"/>
              <p:cNvSpPr/>
              <p:nvPr/>
            </p:nvSpPr>
            <p:spPr>
              <a:xfrm>
                <a:off x="0" y="2244004"/>
                <a:ext cx="14625640"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3" name="Line"/>
              <p:cNvSpPr/>
              <p:nvPr/>
            </p:nvSpPr>
            <p:spPr>
              <a:xfrm>
                <a:off x="0" y="1495368"/>
                <a:ext cx="14625640"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sp>
            <p:nvSpPr>
              <p:cNvPr id="34" name="Line"/>
              <p:cNvSpPr/>
              <p:nvPr/>
            </p:nvSpPr>
            <p:spPr>
              <a:xfrm>
                <a:off x="0" y="-2"/>
                <a:ext cx="14625640" cy="2"/>
              </a:xfrm>
              <a:prstGeom prst="line">
                <a:avLst/>
              </a:prstGeom>
              <a:noFill/>
              <a:ln w="15875" cap="flat">
                <a:solidFill>
                  <a:srgbClr val="0066CC"/>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36" name="Line"/>
            <p:cNvSpPr/>
            <p:nvPr/>
          </p:nvSpPr>
          <p:spPr>
            <a:xfrm>
              <a:off x="-1" y="7482552"/>
              <a:ext cx="14625640"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sp>
          <p:nvSpPr>
            <p:cNvPr id="37" name="Line"/>
            <p:cNvSpPr/>
            <p:nvPr/>
          </p:nvSpPr>
          <p:spPr>
            <a:xfrm>
              <a:off x="-1" y="6733916"/>
              <a:ext cx="14625640" cy="2"/>
            </a:xfrm>
            <a:prstGeom prst="line">
              <a:avLst/>
            </a:prstGeom>
            <a:noFill/>
            <a:ln w="15875" cap="flat">
              <a:solidFill>
                <a:srgbClr val="003B76"/>
              </a:solidFill>
              <a:prstDash val="solid"/>
              <a:round/>
            </a:ln>
            <a:effectLst/>
          </p:spPr>
          <p:txBody>
            <a:bodyPr wrap="square" lIns="45718" tIns="45718" rIns="45718" bIns="45718" numCol="1" anchor="t">
              <a:noAutofit/>
            </a:bodyPr>
            <a:lstStyle/>
            <a:p>
              <a:pPr>
                <a:defRPr>
                  <a:solidFill>
                    <a:srgbClr val="0066CC"/>
                  </a:solidFill>
                </a:defRPr>
              </a:pPr>
            </a:p>
          </p:txBody>
        </p:sp>
      </p:grpSp>
      <p:sp>
        <p:nvSpPr>
          <p:cNvPr id="39" name="Title Text"/>
          <p:cNvSpPr txBox="1"/>
          <p:nvPr>
            <p:ph type="title"/>
          </p:nvPr>
        </p:nvSpPr>
        <p:spPr>
          <a:xfrm>
            <a:off x="731837" y="333375"/>
            <a:ext cx="13166727" cy="1368425"/>
          </a:xfrm>
          <a:prstGeom prst="rect">
            <a:avLst/>
          </a:prstGeom>
          <a:ln w="12700">
            <a:miter lim="400000"/>
          </a:ln>
          <a:extLst>
            <a:ext uri="{C572A759-6A51-4108-AA02-DFA0A04FC94B}">
              <ma14:wrappingTextBoxFlag xmlns:ma14="http://schemas.microsoft.com/office/mac/drawingml/2011/main" val="1"/>
            </a:ext>
          </a:extLst>
        </p:spPr>
        <p:txBody>
          <a:bodyPr lIns="65311" tIns="65311" rIns="65311" bIns="65311" anchor="ctr">
            <a:normAutofit fontScale="100000" lnSpcReduction="0"/>
          </a:bodyPr>
          <a:lstStyle/>
          <a:p>
            <a:pPr/>
            <a:r>
              <a:t>Title Text</a:t>
            </a:r>
          </a:p>
        </p:txBody>
      </p:sp>
      <p:sp>
        <p:nvSpPr>
          <p:cNvPr id="40" name="Body Level One…"/>
          <p:cNvSpPr txBox="1"/>
          <p:nvPr>
            <p:ph type="body" idx="1"/>
          </p:nvPr>
        </p:nvSpPr>
        <p:spPr>
          <a:xfrm>
            <a:off x="731837" y="1920875"/>
            <a:ext cx="13166727" cy="5435600"/>
          </a:xfrm>
          <a:prstGeom prst="rect">
            <a:avLst/>
          </a:prstGeom>
          <a:ln w="12700">
            <a:miter lim="400000"/>
          </a:ln>
          <a:extLst>
            <a:ext uri="{C572A759-6A51-4108-AA02-DFA0A04FC94B}">
              <ma14:wrappingTextBoxFlag xmlns:ma14="http://schemas.microsoft.com/office/mac/drawingml/2011/main" val="1"/>
            </a:ext>
          </a:extLst>
        </p:spPr>
        <p:txBody>
          <a:bodyPr lIns="65311" tIns="65311" rIns="65311" bIns="65311">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xfrm>
            <a:off x="13529170" y="7493000"/>
            <a:ext cx="369393" cy="346523"/>
          </a:xfrm>
          <a:prstGeom prst="rect">
            <a:avLst/>
          </a:prstGeom>
          <a:ln w="12700">
            <a:miter lim="400000"/>
          </a:ln>
        </p:spPr>
        <p:txBody>
          <a:bodyPr wrap="none" lIns="65311" tIns="65311" rIns="65311" bIns="65311">
            <a:spAutoFit/>
          </a:bodyPr>
          <a:lstStyle>
            <a:lvl1pPr algn="r" defTabSz="1304925">
              <a:defRPr sz="1400">
                <a:solidFill>
                  <a:srgbClr val="FFFFFF"/>
                </a:solidFill>
                <a:effectLst>
                  <a:outerShdw sx="100000" sy="100000" kx="0" ky="0" algn="b" rotWithShape="0" blurRad="12700" dist="25400" dir="2700000">
                    <a:srgbClr val="000000"/>
                  </a:outerShdw>
                </a:effectLst>
                <a:latin typeface="Verdana"/>
                <a:ea typeface="Verdana"/>
                <a:cs typeface="Verdana"/>
                <a:sym typeface="Verdana"/>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 id="2147483681" r:id="rId34"/>
    <p:sldLayoutId id="2147483682" r:id="rId35"/>
    <p:sldLayoutId id="2147483683" r:id="rId36"/>
    <p:sldLayoutId id="2147483684" r:id="rId37"/>
    <p:sldLayoutId id="2147483685" r:id="rId38"/>
    <p:sldLayoutId id="2147483686" r:id="rId39"/>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6300" u="none">
          <a:solidFill>
            <a:srgbClr val="CCECFF"/>
          </a:solidFill>
          <a:uFillTx/>
          <a:latin typeface="+mn-lt"/>
          <a:ea typeface="+mn-ea"/>
          <a:cs typeface="+mn-cs"/>
          <a:sym typeface="Arial"/>
        </a:defRPr>
      </a:lvl1pPr>
      <a:lvl2pPr marL="0" marR="0" indent="0" algn="ctr" defTabSz="914400" rtl="0" latinLnBrk="0">
        <a:lnSpc>
          <a:spcPct val="100000"/>
        </a:lnSpc>
        <a:spcBef>
          <a:spcPts val="0"/>
        </a:spcBef>
        <a:spcAft>
          <a:spcPts val="0"/>
        </a:spcAft>
        <a:buClrTx/>
        <a:buSzTx/>
        <a:buFontTx/>
        <a:buNone/>
        <a:tabLst/>
        <a:defRPr b="0" baseline="0" cap="none" i="0" spc="0" strike="noStrike" sz="6300" u="none">
          <a:solidFill>
            <a:srgbClr val="CCECFF"/>
          </a:solidFill>
          <a:uFillTx/>
          <a:latin typeface="+mn-lt"/>
          <a:ea typeface="+mn-ea"/>
          <a:cs typeface="+mn-cs"/>
          <a:sym typeface="Arial"/>
        </a:defRPr>
      </a:lvl2pPr>
      <a:lvl3pPr marL="0" marR="0" indent="0" algn="ctr" defTabSz="914400" rtl="0" latinLnBrk="0">
        <a:lnSpc>
          <a:spcPct val="100000"/>
        </a:lnSpc>
        <a:spcBef>
          <a:spcPts val="0"/>
        </a:spcBef>
        <a:spcAft>
          <a:spcPts val="0"/>
        </a:spcAft>
        <a:buClrTx/>
        <a:buSzTx/>
        <a:buFontTx/>
        <a:buNone/>
        <a:tabLst/>
        <a:defRPr b="0" baseline="0" cap="none" i="0" spc="0" strike="noStrike" sz="6300" u="none">
          <a:solidFill>
            <a:srgbClr val="CCECFF"/>
          </a:solidFill>
          <a:uFillTx/>
          <a:latin typeface="+mn-lt"/>
          <a:ea typeface="+mn-ea"/>
          <a:cs typeface="+mn-cs"/>
          <a:sym typeface="Arial"/>
        </a:defRPr>
      </a:lvl3pPr>
      <a:lvl4pPr marL="0" marR="0" indent="0" algn="ctr" defTabSz="914400" rtl="0" latinLnBrk="0">
        <a:lnSpc>
          <a:spcPct val="100000"/>
        </a:lnSpc>
        <a:spcBef>
          <a:spcPts val="0"/>
        </a:spcBef>
        <a:spcAft>
          <a:spcPts val="0"/>
        </a:spcAft>
        <a:buClrTx/>
        <a:buSzTx/>
        <a:buFontTx/>
        <a:buNone/>
        <a:tabLst/>
        <a:defRPr b="0" baseline="0" cap="none" i="0" spc="0" strike="noStrike" sz="6300" u="none">
          <a:solidFill>
            <a:srgbClr val="CCECFF"/>
          </a:solidFill>
          <a:uFillTx/>
          <a:latin typeface="+mn-lt"/>
          <a:ea typeface="+mn-ea"/>
          <a:cs typeface="+mn-cs"/>
          <a:sym typeface="Arial"/>
        </a:defRPr>
      </a:lvl4pPr>
      <a:lvl5pPr marL="0" marR="0" indent="0" algn="ctr" defTabSz="914400" rtl="0" latinLnBrk="0">
        <a:lnSpc>
          <a:spcPct val="100000"/>
        </a:lnSpc>
        <a:spcBef>
          <a:spcPts val="0"/>
        </a:spcBef>
        <a:spcAft>
          <a:spcPts val="0"/>
        </a:spcAft>
        <a:buClrTx/>
        <a:buSzTx/>
        <a:buFontTx/>
        <a:buNone/>
        <a:tabLst/>
        <a:defRPr b="0" baseline="0" cap="none" i="0" spc="0" strike="noStrike" sz="6300" u="none">
          <a:solidFill>
            <a:srgbClr val="CCECFF"/>
          </a:solidFill>
          <a:uFillTx/>
          <a:latin typeface="+mn-lt"/>
          <a:ea typeface="+mn-ea"/>
          <a:cs typeface="+mn-cs"/>
          <a:sym typeface="Arial"/>
        </a:defRPr>
      </a:lvl5pPr>
      <a:lvl6pPr marL="0" marR="0" indent="0" algn="ctr" defTabSz="914400" rtl="0" latinLnBrk="0">
        <a:lnSpc>
          <a:spcPct val="100000"/>
        </a:lnSpc>
        <a:spcBef>
          <a:spcPts val="0"/>
        </a:spcBef>
        <a:spcAft>
          <a:spcPts val="0"/>
        </a:spcAft>
        <a:buClrTx/>
        <a:buSzTx/>
        <a:buFontTx/>
        <a:buNone/>
        <a:tabLst/>
        <a:defRPr b="0" baseline="0" cap="none" i="0" spc="0" strike="noStrike" sz="6300" u="none">
          <a:solidFill>
            <a:srgbClr val="CCECFF"/>
          </a:solidFill>
          <a:uFillTx/>
          <a:latin typeface="+mn-lt"/>
          <a:ea typeface="+mn-ea"/>
          <a:cs typeface="+mn-cs"/>
          <a:sym typeface="Arial"/>
        </a:defRPr>
      </a:lvl6pPr>
      <a:lvl7pPr marL="0" marR="0" indent="0" algn="ctr" defTabSz="914400" rtl="0" latinLnBrk="0">
        <a:lnSpc>
          <a:spcPct val="100000"/>
        </a:lnSpc>
        <a:spcBef>
          <a:spcPts val="0"/>
        </a:spcBef>
        <a:spcAft>
          <a:spcPts val="0"/>
        </a:spcAft>
        <a:buClrTx/>
        <a:buSzTx/>
        <a:buFontTx/>
        <a:buNone/>
        <a:tabLst/>
        <a:defRPr b="0" baseline="0" cap="none" i="0" spc="0" strike="noStrike" sz="6300" u="none">
          <a:solidFill>
            <a:srgbClr val="CCECFF"/>
          </a:solidFill>
          <a:uFillTx/>
          <a:latin typeface="+mn-lt"/>
          <a:ea typeface="+mn-ea"/>
          <a:cs typeface="+mn-cs"/>
          <a:sym typeface="Arial"/>
        </a:defRPr>
      </a:lvl7pPr>
      <a:lvl8pPr marL="0" marR="0" indent="0" algn="ctr" defTabSz="914400" rtl="0" latinLnBrk="0">
        <a:lnSpc>
          <a:spcPct val="100000"/>
        </a:lnSpc>
        <a:spcBef>
          <a:spcPts val="0"/>
        </a:spcBef>
        <a:spcAft>
          <a:spcPts val="0"/>
        </a:spcAft>
        <a:buClrTx/>
        <a:buSzTx/>
        <a:buFontTx/>
        <a:buNone/>
        <a:tabLst/>
        <a:defRPr b="0" baseline="0" cap="none" i="0" spc="0" strike="noStrike" sz="6300" u="none">
          <a:solidFill>
            <a:srgbClr val="CCECFF"/>
          </a:solidFill>
          <a:uFillTx/>
          <a:latin typeface="+mn-lt"/>
          <a:ea typeface="+mn-ea"/>
          <a:cs typeface="+mn-cs"/>
          <a:sym typeface="Arial"/>
        </a:defRPr>
      </a:lvl8pPr>
      <a:lvl9pPr marL="0" marR="0" indent="0" algn="ctr" defTabSz="914400" rtl="0" latinLnBrk="0">
        <a:lnSpc>
          <a:spcPct val="100000"/>
        </a:lnSpc>
        <a:spcBef>
          <a:spcPts val="0"/>
        </a:spcBef>
        <a:spcAft>
          <a:spcPts val="0"/>
        </a:spcAft>
        <a:buClrTx/>
        <a:buSzTx/>
        <a:buFontTx/>
        <a:buNone/>
        <a:tabLst/>
        <a:defRPr b="0" baseline="0" cap="none" i="0" spc="0" strike="noStrike" sz="6300" u="none">
          <a:solidFill>
            <a:srgbClr val="CCECFF"/>
          </a:solidFill>
          <a:uFillTx/>
          <a:latin typeface="+mn-lt"/>
          <a:ea typeface="+mn-ea"/>
          <a:cs typeface="+mn-cs"/>
          <a:sym typeface="Arial"/>
        </a:defRPr>
      </a:lvl9pPr>
    </p:titleStyle>
    <p:bodyStyle>
      <a:lvl1pPr marL="488950" marR="0" indent="-488950" algn="l" defTabSz="914400" rtl="0" latinLnBrk="0">
        <a:lnSpc>
          <a:spcPct val="100000"/>
        </a:lnSpc>
        <a:spcBef>
          <a:spcPts val="1100"/>
        </a:spcBef>
        <a:spcAft>
          <a:spcPts val="0"/>
        </a:spcAft>
        <a:buClr>
          <a:srgbClr val="FFFFCC"/>
        </a:buClr>
        <a:buSzPct val="60000"/>
        <a:buFontTx/>
        <a:buChar char="■"/>
        <a:tabLst/>
        <a:defRPr b="0" baseline="0" cap="none" i="0" spc="0" strike="noStrike" sz="4600" u="none">
          <a:solidFill>
            <a:srgbClr val="FFFFFF"/>
          </a:solidFill>
          <a:uFillTx/>
          <a:latin typeface="Verdana"/>
          <a:ea typeface="Verdana"/>
          <a:cs typeface="Verdana"/>
          <a:sym typeface="Verdana"/>
        </a:defRPr>
      </a:lvl1pPr>
      <a:lvl2pPr marL="1121648" marR="0" indent="-469184" algn="l" defTabSz="914400" rtl="0" latinLnBrk="0">
        <a:lnSpc>
          <a:spcPct val="100000"/>
        </a:lnSpc>
        <a:spcBef>
          <a:spcPts val="1100"/>
        </a:spcBef>
        <a:spcAft>
          <a:spcPts val="0"/>
        </a:spcAft>
        <a:buClr>
          <a:srgbClr val="FFFFCC"/>
        </a:buClr>
        <a:buSzPct val="100000"/>
        <a:buFontTx/>
        <a:buChar char="•"/>
        <a:tabLst/>
        <a:defRPr b="0" baseline="0" cap="none" i="0" spc="0" strike="noStrike" sz="4600" u="none">
          <a:solidFill>
            <a:srgbClr val="FFFFFF"/>
          </a:solidFill>
          <a:uFillTx/>
          <a:latin typeface="Verdana"/>
          <a:ea typeface="Verdana"/>
          <a:cs typeface="Verdana"/>
          <a:sym typeface="Verdana"/>
        </a:defRPr>
      </a:lvl2pPr>
      <a:lvl3pPr marL="1746810" marR="0" indent="-440296" algn="l" defTabSz="914400" rtl="0" latinLnBrk="0">
        <a:lnSpc>
          <a:spcPct val="100000"/>
        </a:lnSpc>
        <a:spcBef>
          <a:spcPts val="1100"/>
        </a:spcBef>
        <a:spcAft>
          <a:spcPts val="0"/>
        </a:spcAft>
        <a:buClr>
          <a:srgbClr val="FFFFCC"/>
        </a:buClr>
        <a:buSzPct val="60000"/>
        <a:buFontTx/>
        <a:buChar char="■"/>
        <a:tabLst/>
        <a:defRPr b="0" baseline="0" cap="none" i="0" spc="0" strike="noStrike" sz="4600" u="none">
          <a:solidFill>
            <a:srgbClr val="FFFFFF"/>
          </a:solidFill>
          <a:uFillTx/>
          <a:latin typeface="Verdana"/>
          <a:ea typeface="Verdana"/>
          <a:cs typeface="Verdana"/>
          <a:sym typeface="Verdana"/>
        </a:defRPr>
      </a:lvl3pPr>
      <a:lvl4pPr marL="2475185" marR="0" indent="-516210" algn="l" defTabSz="914400" rtl="0" latinLnBrk="0">
        <a:lnSpc>
          <a:spcPct val="100000"/>
        </a:lnSpc>
        <a:spcBef>
          <a:spcPts val="1100"/>
        </a:spcBef>
        <a:spcAft>
          <a:spcPts val="0"/>
        </a:spcAft>
        <a:buClr>
          <a:srgbClr val="FFFFCC"/>
        </a:buClr>
        <a:buSzPct val="100000"/>
        <a:buFontTx/>
        <a:buChar char="•"/>
        <a:tabLst/>
        <a:defRPr b="0" baseline="0" cap="none" i="0" spc="0" strike="noStrike" sz="4600" u="none">
          <a:solidFill>
            <a:srgbClr val="FFFFFF"/>
          </a:solidFill>
          <a:uFillTx/>
          <a:latin typeface="Verdana"/>
          <a:ea typeface="Verdana"/>
          <a:cs typeface="Verdana"/>
          <a:sym typeface="Verdana"/>
        </a:defRPr>
      </a:lvl4pPr>
      <a:lvl5pPr marL="3444697" marR="0" indent="-831672" algn="l" defTabSz="914400" rtl="0" latinLnBrk="0">
        <a:lnSpc>
          <a:spcPct val="100000"/>
        </a:lnSpc>
        <a:spcBef>
          <a:spcPts val="1100"/>
        </a:spcBef>
        <a:spcAft>
          <a:spcPts val="0"/>
        </a:spcAft>
        <a:buClr>
          <a:srgbClr val="FFFFCC"/>
        </a:buClr>
        <a:buSzPct val="60000"/>
        <a:buFontTx/>
        <a:buChar char="■"/>
        <a:tabLst/>
        <a:defRPr b="0" baseline="0" cap="none" i="0" spc="0" strike="noStrike" sz="4600" u="none">
          <a:solidFill>
            <a:srgbClr val="FFFFFF"/>
          </a:solidFill>
          <a:uFillTx/>
          <a:latin typeface="Verdana"/>
          <a:ea typeface="Verdana"/>
          <a:cs typeface="Verdana"/>
          <a:sym typeface="Verdana"/>
        </a:defRPr>
      </a:lvl5pPr>
      <a:lvl6pPr marL="0" marR="0" indent="3070225" algn="l" defTabSz="914400" rtl="0" latinLnBrk="0">
        <a:lnSpc>
          <a:spcPct val="100000"/>
        </a:lnSpc>
        <a:spcBef>
          <a:spcPts val="1100"/>
        </a:spcBef>
        <a:spcAft>
          <a:spcPts val="0"/>
        </a:spcAft>
        <a:buClr>
          <a:srgbClr val="FFFFCC"/>
        </a:buClr>
        <a:buSzTx/>
        <a:buFontTx/>
        <a:buNone/>
        <a:tabLst/>
        <a:defRPr b="0" baseline="0" cap="none" i="0" spc="0" strike="noStrike" sz="4600" u="none">
          <a:solidFill>
            <a:srgbClr val="FFFFFF"/>
          </a:solidFill>
          <a:uFillTx/>
          <a:latin typeface="Verdana"/>
          <a:ea typeface="Verdana"/>
          <a:cs typeface="Verdana"/>
          <a:sym typeface="Verdana"/>
        </a:defRPr>
      </a:lvl6pPr>
      <a:lvl7pPr marL="0" marR="0" indent="3527425" algn="l" defTabSz="914400" rtl="0" latinLnBrk="0">
        <a:lnSpc>
          <a:spcPct val="100000"/>
        </a:lnSpc>
        <a:spcBef>
          <a:spcPts val="1100"/>
        </a:spcBef>
        <a:spcAft>
          <a:spcPts val="0"/>
        </a:spcAft>
        <a:buClr>
          <a:srgbClr val="FFFFCC"/>
        </a:buClr>
        <a:buSzTx/>
        <a:buFontTx/>
        <a:buNone/>
        <a:tabLst/>
        <a:defRPr b="0" baseline="0" cap="none" i="0" spc="0" strike="noStrike" sz="4600" u="none">
          <a:solidFill>
            <a:srgbClr val="FFFFFF"/>
          </a:solidFill>
          <a:uFillTx/>
          <a:latin typeface="Verdana"/>
          <a:ea typeface="Verdana"/>
          <a:cs typeface="Verdana"/>
          <a:sym typeface="Verdana"/>
        </a:defRPr>
      </a:lvl7pPr>
      <a:lvl8pPr marL="0" marR="0" indent="3984625" algn="l" defTabSz="914400" rtl="0" latinLnBrk="0">
        <a:lnSpc>
          <a:spcPct val="100000"/>
        </a:lnSpc>
        <a:spcBef>
          <a:spcPts val="1100"/>
        </a:spcBef>
        <a:spcAft>
          <a:spcPts val="0"/>
        </a:spcAft>
        <a:buClr>
          <a:srgbClr val="FFFFCC"/>
        </a:buClr>
        <a:buSzTx/>
        <a:buFontTx/>
        <a:buNone/>
        <a:tabLst/>
        <a:defRPr b="0" baseline="0" cap="none" i="0" spc="0" strike="noStrike" sz="4600" u="none">
          <a:solidFill>
            <a:srgbClr val="FFFFFF"/>
          </a:solidFill>
          <a:uFillTx/>
          <a:latin typeface="Verdana"/>
          <a:ea typeface="Verdana"/>
          <a:cs typeface="Verdana"/>
          <a:sym typeface="Verdana"/>
        </a:defRPr>
      </a:lvl8pPr>
      <a:lvl9pPr marL="0" marR="0" indent="4441825" algn="l" defTabSz="914400" rtl="0" latinLnBrk="0">
        <a:lnSpc>
          <a:spcPct val="100000"/>
        </a:lnSpc>
        <a:spcBef>
          <a:spcPts val="1100"/>
        </a:spcBef>
        <a:spcAft>
          <a:spcPts val="0"/>
        </a:spcAft>
        <a:buClr>
          <a:srgbClr val="FFFFCC"/>
        </a:buClr>
        <a:buSzTx/>
        <a:buFontTx/>
        <a:buNone/>
        <a:tabLst/>
        <a:defRPr b="0" baseline="0" cap="none" i="0" spc="0" strike="noStrike" sz="4600" u="none">
          <a:solidFill>
            <a:srgbClr val="FFFFFF"/>
          </a:solidFill>
          <a:uFillTx/>
          <a:latin typeface="Verdana"/>
          <a:ea typeface="Verdana"/>
          <a:cs typeface="Verdana"/>
          <a:sym typeface="Verdana"/>
        </a:defRPr>
      </a:lvl9pPr>
    </p:bodyStyle>
    <p:otherStyle>
      <a:lvl1pPr marL="0" marR="0" indent="0" algn="r" defTabSz="1304925" rtl="0" latinLnBrk="0">
        <a:lnSpc>
          <a:spcPct val="100000"/>
        </a:lnSpc>
        <a:spcBef>
          <a:spcPts val="0"/>
        </a:spcBef>
        <a:spcAft>
          <a:spcPts val="0"/>
        </a:spcAft>
        <a:buClrTx/>
        <a:buSzTx/>
        <a:buFontTx/>
        <a:buNone/>
        <a:tabLst/>
        <a:defRPr b="0" baseline="0" cap="none" i="0" spc="0" strike="noStrike" sz="1400" u="none">
          <a:solidFill>
            <a:schemeClr val="tx1"/>
          </a:solidFill>
          <a:effectLst>
            <a:outerShdw sx="100000" sy="100000" kx="0" ky="0" algn="b" rotWithShape="0" blurRad="12700" dist="25400" dir="2700000">
              <a:srgbClr val="000000"/>
            </a:outerShdw>
          </a:effectLst>
          <a:uFillTx/>
          <a:latin typeface="+mn-lt"/>
          <a:ea typeface="+mn-ea"/>
          <a:cs typeface="+mn-cs"/>
          <a:sym typeface="Verdana"/>
        </a:defRPr>
      </a:lvl1pPr>
      <a:lvl2pPr marL="0" marR="0" indent="0" algn="r" defTabSz="1304925" rtl="0" latinLnBrk="0">
        <a:lnSpc>
          <a:spcPct val="100000"/>
        </a:lnSpc>
        <a:spcBef>
          <a:spcPts val="0"/>
        </a:spcBef>
        <a:spcAft>
          <a:spcPts val="0"/>
        </a:spcAft>
        <a:buClrTx/>
        <a:buSzTx/>
        <a:buFontTx/>
        <a:buNone/>
        <a:tabLst/>
        <a:defRPr b="0" baseline="0" cap="none" i="0" spc="0" strike="noStrike" sz="1400" u="none">
          <a:solidFill>
            <a:schemeClr val="tx1"/>
          </a:solidFill>
          <a:effectLst>
            <a:outerShdw sx="100000" sy="100000" kx="0" ky="0" algn="b" rotWithShape="0" blurRad="12700" dist="25400" dir="2700000">
              <a:srgbClr val="000000"/>
            </a:outerShdw>
          </a:effectLst>
          <a:uFillTx/>
          <a:latin typeface="+mn-lt"/>
          <a:ea typeface="+mn-ea"/>
          <a:cs typeface="+mn-cs"/>
          <a:sym typeface="Verdana"/>
        </a:defRPr>
      </a:lvl2pPr>
      <a:lvl3pPr marL="0" marR="0" indent="0" algn="r" defTabSz="1304925" rtl="0" latinLnBrk="0">
        <a:lnSpc>
          <a:spcPct val="100000"/>
        </a:lnSpc>
        <a:spcBef>
          <a:spcPts val="0"/>
        </a:spcBef>
        <a:spcAft>
          <a:spcPts val="0"/>
        </a:spcAft>
        <a:buClrTx/>
        <a:buSzTx/>
        <a:buFontTx/>
        <a:buNone/>
        <a:tabLst/>
        <a:defRPr b="0" baseline="0" cap="none" i="0" spc="0" strike="noStrike" sz="1400" u="none">
          <a:solidFill>
            <a:schemeClr val="tx1"/>
          </a:solidFill>
          <a:effectLst>
            <a:outerShdw sx="100000" sy="100000" kx="0" ky="0" algn="b" rotWithShape="0" blurRad="12700" dist="25400" dir="2700000">
              <a:srgbClr val="000000"/>
            </a:outerShdw>
          </a:effectLst>
          <a:uFillTx/>
          <a:latin typeface="+mn-lt"/>
          <a:ea typeface="+mn-ea"/>
          <a:cs typeface="+mn-cs"/>
          <a:sym typeface="Verdana"/>
        </a:defRPr>
      </a:lvl3pPr>
      <a:lvl4pPr marL="0" marR="0" indent="0" algn="r" defTabSz="1304925" rtl="0" latinLnBrk="0">
        <a:lnSpc>
          <a:spcPct val="100000"/>
        </a:lnSpc>
        <a:spcBef>
          <a:spcPts val="0"/>
        </a:spcBef>
        <a:spcAft>
          <a:spcPts val="0"/>
        </a:spcAft>
        <a:buClrTx/>
        <a:buSzTx/>
        <a:buFontTx/>
        <a:buNone/>
        <a:tabLst/>
        <a:defRPr b="0" baseline="0" cap="none" i="0" spc="0" strike="noStrike" sz="1400" u="none">
          <a:solidFill>
            <a:schemeClr val="tx1"/>
          </a:solidFill>
          <a:effectLst>
            <a:outerShdw sx="100000" sy="100000" kx="0" ky="0" algn="b" rotWithShape="0" blurRad="12700" dist="25400" dir="2700000">
              <a:srgbClr val="000000"/>
            </a:outerShdw>
          </a:effectLst>
          <a:uFillTx/>
          <a:latin typeface="+mn-lt"/>
          <a:ea typeface="+mn-ea"/>
          <a:cs typeface="+mn-cs"/>
          <a:sym typeface="Verdana"/>
        </a:defRPr>
      </a:lvl4pPr>
      <a:lvl5pPr marL="0" marR="0" indent="0" algn="r" defTabSz="1304925" rtl="0" latinLnBrk="0">
        <a:lnSpc>
          <a:spcPct val="100000"/>
        </a:lnSpc>
        <a:spcBef>
          <a:spcPts val="0"/>
        </a:spcBef>
        <a:spcAft>
          <a:spcPts val="0"/>
        </a:spcAft>
        <a:buClrTx/>
        <a:buSzTx/>
        <a:buFontTx/>
        <a:buNone/>
        <a:tabLst/>
        <a:defRPr b="0" baseline="0" cap="none" i="0" spc="0" strike="noStrike" sz="1400" u="none">
          <a:solidFill>
            <a:schemeClr val="tx1"/>
          </a:solidFill>
          <a:effectLst>
            <a:outerShdw sx="100000" sy="100000" kx="0" ky="0" algn="b" rotWithShape="0" blurRad="12700" dist="25400" dir="2700000">
              <a:srgbClr val="000000"/>
            </a:outerShdw>
          </a:effectLst>
          <a:uFillTx/>
          <a:latin typeface="+mn-lt"/>
          <a:ea typeface="+mn-ea"/>
          <a:cs typeface="+mn-cs"/>
          <a:sym typeface="Verdana"/>
        </a:defRPr>
      </a:lvl5pPr>
      <a:lvl6pPr marL="0" marR="0" indent="0" algn="r" defTabSz="1304925" rtl="0" latinLnBrk="0">
        <a:lnSpc>
          <a:spcPct val="100000"/>
        </a:lnSpc>
        <a:spcBef>
          <a:spcPts val="0"/>
        </a:spcBef>
        <a:spcAft>
          <a:spcPts val="0"/>
        </a:spcAft>
        <a:buClrTx/>
        <a:buSzTx/>
        <a:buFontTx/>
        <a:buNone/>
        <a:tabLst/>
        <a:defRPr b="0" baseline="0" cap="none" i="0" spc="0" strike="noStrike" sz="1400" u="none">
          <a:solidFill>
            <a:schemeClr val="tx1"/>
          </a:solidFill>
          <a:effectLst>
            <a:outerShdw sx="100000" sy="100000" kx="0" ky="0" algn="b" rotWithShape="0" blurRad="12700" dist="25400" dir="2700000">
              <a:srgbClr val="000000"/>
            </a:outerShdw>
          </a:effectLst>
          <a:uFillTx/>
          <a:latin typeface="+mn-lt"/>
          <a:ea typeface="+mn-ea"/>
          <a:cs typeface="+mn-cs"/>
          <a:sym typeface="Verdana"/>
        </a:defRPr>
      </a:lvl6pPr>
      <a:lvl7pPr marL="0" marR="0" indent="0" algn="r" defTabSz="1304925" rtl="0" latinLnBrk="0">
        <a:lnSpc>
          <a:spcPct val="100000"/>
        </a:lnSpc>
        <a:spcBef>
          <a:spcPts val="0"/>
        </a:spcBef>
        <a:spcAft>
          <a:spcPts val="0"/>
        </a:spcAft>
        <a:buClrTx/>
        <a:buSzTx/>
        <a:buFontTx/>
        <a:buNone/>
        <a:tabLst/>
        <a:defRPr b="0" baseline="0" cap="none" i="0" spc="0" strike="noStrike" sz="1400" u="none">
          <a:solidFill>
            <a:schemeClr val="tx1"/>
          </a:solidFill>
          <a:effectLst>
            <a:outerShdw sx="100000" sy="100000" kx="0" ky="0" algn="b" rotWithShape="0" blurRad="12700" dist="25400" dir="2700000">
              <a:srgbClr val="000000"/>
            </a:outerShdw>
          </a:effectLst>
          <a:uFillTx/>
          <a:latin typeface="+mn-lt"/>
          <a:ea typeface="+mn-ea"/>
          <a:cs typeface="+mn-cs"/>
          <a:sym typeface="Verdana"/>
        </a:defRPr>
      </a:lvl7pPr>
      <a:lvl8pPr marL="0" marR="0" indent="0" algn="r" defTabSz="1304925" rtl="0" latinLnBrk="0">
        <a:lnSpc>
          <a:spcPct val="100000"/>
        </a:lnSpc>
        <a:spcBef>
          <a:spcPts val="0"/>
        </a:spcBef>
        <a:spcAft>
          <a:spcPts val="0"/>
        </a:spcAft>
        <a:buClrTx/>
        <a:buSzTx/>
        <a:buFontTx/>
        <a:buNone/>
        <a:tabLst/>
        <a:defRPr b="0" baseline="0" cap="none" i="0" spc="0" strike="noStrike" sz="1400" u="none">
          <a:solidFill>
            <a:schemeClr val="tx1"/>
          </a:solidFill>
          <a:effectLst>
            <a:outerShdw sx="100000" sy="100000" kx="0" ky="0" algn="b" rotWithShape="0" blurRad="12700" dist="25400" dir="2700000">
              <a:srgbClr val="000000"/>
            </a:outerShdw>
          </a:effectLst>
          <a:uFillTx/>
          <a:latin typeface="+mn-lt"/>
          <a:ea typeface="+mn-ea"/>
          <a:cs typeface="+mn-cs"/>
          <a:sym typeface="Verdana"/>
        </a:defRPr>
      </a:lvl8pPr>
      <a:lvl9pPr marL="0" marR="0" indent="0" algn="r" defTabSz="1304925" rtl="0" latinLnBrk="0">
        <a:lnSpc>
          <a:spcPct val="100000"/>
        </a:lnSpc>
        <a:spcBef>
          <a:spcPts val="0"/>
        </a:spcBef>
        <a:spcAft>
          <a:spcPts val="0"/>
        </a:spcAft>
        <a:buClrTx/>
        <a:buSzTx/>
        <a:buFontTx/>
        <a:buNone/>
        <a:tabLst/>
        <a:defRPr b="0" baseline="0" cap="none" i="0" spc="0" strike="noStrike" sz="1400" u="none">
          <a:solidFill>
            <a:schemeClr val="tx1"/>
          </a:solidFill>
          <a:effectLst>
            <a:outerShdw sx="100000" sy="100000" kx="0" ky="0" algn="b" rotWithShape="0" blurRad="12700" dist="25400" dir="2700000">
              <a:srgbClr val="000000"/>
            </a:outerShdw>
          </a:effectLst>
          <a:uFillTx/>
          <a:latin typeface="+mn-lt"/>
          <a:ea typeface="+mn-ea"/>
          <a:cs typeface="+mn-cs"/>
          <a:sym typeface="Verdan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10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5.jpeg"/></Relationships>

</file>

<file path=ppt/slides/_rels/slide24.xml.rels><?xml version="1.0" encoding="UTF-8"?>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image" Target="../media/image6.jpeg"/></Relationships>

</file>

<file path=ppt/slides/_rels/slide25.xml.rels><?xml version="1.0" encoding="UTF-8"?>
<Relationships xmlns="http://schemas.openxmlformats.org/package/2006/relationships"><Relationship Id="rId1" Type="http://schemas.openxmlformats.org/officeDocument/2006/relationships/slideLayout" Target="../slideLayouts/slideLayout20.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21.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22.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23.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jpeg"/></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Relationships xmlns="http://schemas.openxmlformats.org/package/2006/relationships"><Relationship Id="rId1" Type="http://schemas.openxmlformats.org/officeDocument/2006/relationships/slideLayout" Target="../slideLayouts/slideLayout25.xml"/></Relationships>

</file>

<file path=ppt/slides/_rels/slide43.xml.rels><?xml version="1.0" encoding="UTF-8"?>
<Relationships xmlns="http://schemas.openxmlformats.org/package/2006/relationships"><Relationship Id="rId1" Type="http://schemas.openxmlformats.org/officeDocument/2006/relationships/slideLayout" Target="../slideLayouts/slideLayout26.xml"/></Relationships>

</file>

<file path=ppt/slides/_rels/slide44.xml.rels><?xml version="1.0" encoding="UTF-8"?>
<Relationships xmlns="http://schemas.openxmlformats.org/package/2006/relationships"><Relationship Id="rId1" Type="http://schemas.openxmlformats.org/officeDocument/2006/relationships/slideLayout" Target="../slideLayouts/slideLayout26.xml"/></Relationships>

</file>

<file path=ppt/slides/_rels/slide4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Relationships xmlns="http://schemas.openxmlformats.org/package/2006/relationships"><Relationship Id="rId1" Type="http://schemas.openxmlformats.org/officeDocument/2006/relationships/slideLayout" Target="../slideLayouts/slideLayout27.xml"/></Relationships>

</file>

<file path=ppt/slides/_rels/slide47.xml.rels><?xml version="1.0" encoding="UTF-8"?>
<Relationships xmlns="http://schemas.openxmlformats.org/package/2006/relationships"><Relationship Id="rId1" Type="http://schemas.openxmlformats.org/officeDocument/2006/relationships/slideLayout" Target="../slideLayouts/slideLayout28.xml"/></Relationships>

</file>

<file path=ppt/slides/_rels/slide48.xml.rels><?xml version="1.0" encoding="UTF-8"?>
<Relationships xmlns="http://schemas.openxmlformats.org/package/2006/relationships"><Relationship Id="rId1" Type="http://schemas.openxmlformats.org/officeDocument/2006/relationships/slideLayout" Target="../slideLayouts/slideLayout28.xml"/></Relationships>

</file>

<file path=ppt/slides/_rels/slide49.xml.rels><?xml version="1.0" encoding="UTF-8"?>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Relationships xmlns="http://schemas.openxmlformats.org/package/2006/relationships"><Relationship Id="rId1" Type="http://schemas.openxmlformats.org/officeDocument/2006/relationships/slideLayout" Target="../slideLayouts/slideLayout29.xml"/></Relationships>

</file>

<file path=ppt/slides/_rels/slide51.xml.rels><?xml version="1.0" encoding="UTF-8"?>
<Relationships xmlns="http://schemas.openxmlformats.org/package/2006/relationships"><Relationship Id="rId1" Type="http://schemas.openxmlformats.org/officeDocument/2006/relationships/slideLayout" Target="../slideLayouts/slideLayout30.xml"/></Relationships>

</file>

<file path=ppt/slides/_rels/slide52.xml.rels><?xml version="1.0" encoding="UTF-8"?>
<Relationships xmlns="http://schemas.openxmlformats.org/package/2006/relationships"><Relationship Id="rId1" Type="http://schemas.openxmlformats.org/officeDocument/2006/relationships/slideLayout" Target="../slideLayouts/slideLayout31.xml"/></Relationships>

</file>

<file path=ppt/slides/_rels/slide53.xml.rels><?xml version="1.0" encoding="UTF-8"?>
<Relationships xmlns="http://schemas.openxmlformats.org/package/2006/relationships"><Relationship Id="rId1" Type="http://schemas.openxmlformats.org/officeDocument/2006/relationships/slideLayout" Target="../slideLayouts/slideLayout32.xml"/><Relationship Id="rId2" Type="http://schemas.openxmlformats.org/officeDocument/2006/relationships/image" Target="../media/image7.jpeg"/></Relationships>

</file>

<file path=ppt/slides/_rels/slide54.xml.rels><?xml version="1.0" encoding="UTF-8"?>
<Relationships xmlns="http://schemas.openxmlformats.org/package/2006/relationships"><Relationship Id="rId1" Type="http://schemas.openxmlformats.org/officeDocument/2006/relationships/slideLayout" Target="../slideLayouts/slideLayout33.xml"/><Relationship Id="rId2" Type="http://schemas.openxmlformats.org/officeDocument/2006/relationships/image" Target="../media/image8.jpeg"/></Relationships>

</file>

<file path=ppt/slides/_rels/slide55.xml.rels><?xml version="1.0" encoding="UTF-8"?>
<Relationships xmlns="http://schemas.openxmlformats.org/package/2006/relationships"><Relationship Id="rId1" Type="http://schemas.openxmlformats.org/officeDocument/2006/relationships/slideLayout" Target="../slideLayouts/slideLayout34.xml"/></Relationships>

</file>

<file path=ppt/slides/_rels/slide56.xml.rels><?xml version="1.0" encoding="UTF-8"?>
<Relationships xmlns="http://schemas.openxmlformats.org/package/2006/relationships"><Relationship Id="rId1" Type="http://schemas.openxmlformats.org/officeDocument/2006/relationships/slideLayout" Target="../slideLayouts/slideLayout34.xml"/></Relationships>

</file>

<file path=ppt/slides/_rels/slide57.xml.rels><?xml version="1.0" encoding="UTF-8"?>
<Relationships xmlns="http://schemas.openxmlformats.org/package/2006/relationships"><Relationship Id="rId1" Type="http://schemas.openxmlformats.org/officeDocument/2006/relationships/slideLayout" Target="../slideLayouts/slideLayout35.xml"/></Relationships>

</file>

<file path=ppt/slides/_rels/slide58.xml.rels><?xml version="1.0" encoding="UTF-8"?>
<Relationships xmlns="http://schemas.openxmlformats.org/package/2006/relationships"><Relationship Id="rId1" Type="http://schemas.openxmlformats.org/officeDocument/2006/relationships/slideLayout" Target="../slideLayouts/slideLayout35.xml"/></Relationships>

</file>

<file path=ppt/slides/_rels/slide5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60.xml.rels><?xml version="1.0" encoding="UTF-8"?>
<Relationships xmlns="http://schemas.openxmlformats.org/package/2006/relationships"><Relationship Id="rId1" Type="http://schemas.openxmlformats.org/officeDocument/2006/relationships/slideLayout" Target="../slideLayouts/slideLayout38.xml"/><Relationship Id="rId2" Type="http://schemas.openxmlformats.org/officeDocument/2006/relationships/image" Target="../media/image9.jpeg"/></Relationships>

</file>

<file path=ppt/slides/_rels/slide61.xml.rels><?xml version="1.0" encoding="UTF-8"?>
<Relationships xmlns="http://schemas.openxmlformats.org/package/2006/relationships"><Relationship Id="rId1" Type="http://schemas.openxmlformats.org/officeDocument/2006/relationships/slideLayout" Target="../slideLayouts/slideLayout36.xml"/></Relationships>

</file>

<file path=ppt/slides/_rels/slide62.xml.rels><?xml version="1.0" encoding="UTF-8"?>
<Relationships xmlns="http://schemas.openxmlformats.org/package/2006/relationships"><Relationship Id="rId1" Type="http://schemas.openxmlformats.org/officeDocument/2006/relationships/slideLayout" Target="../slideLayouts/slideLayout37.xml"/></Relationships>

</file>

<file path=ppt/slides/_rels/slide6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jpeg"/></Relationships>

</file>

<file path=ppt/slides/_rels/slide8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jpeg"/></Relationships>

</file>

<file path=ppt/slides/_rels/slide9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9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9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9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87" name="Contending Against The  ISMS of The Day   (Part One)   © Brannon S. Howse, 2013  These Power-Point slides are for Situation Room members to use for teaching and instruction in a public or private setting. However these slides are not to be distributed to"/>
          <p:cNvSpPr txBox="1"/>
          <p:nvPr>
            <p:ph type="title" idx="4294967295"/>
          </p:nvPr>
        </p:nvSpPr>
        <p:spPr>
          <a:xfrm>
            <a:off x="731837" y="330200"/>
            <a:ext cx="13166727" cy="7594600"/>
          </a:xfrm>
          <a:prstGeom prst="rect">
            <a:avLst/>
          </a:prstGeom>
        </p:spPr>
        <p:txBody>
          <a:bodyPr/>
          <a:lstStyle/>
          <a:p>
            <a:pPr>
              <a:defRPr b="1" sz="5700">
                <a:solidFill>
                  <a:srgbClr val="FFC000"/>
                </a:solidFill>
                <a:effectLst>
                  <a:outerShdw sx="100000" sy="100000" kx="0" ky="0" algn="b" rotWithShape="0" blurRad="12700" dist="38100" dir="2700000">
                    <a:srgbClr val="000000"/>
                  </a:outerShdw>
                </a:effectLst>
              </a:defRPr>
            </a:pPr>
            <a:br/>
            <a:r>
              <a:t>Contending Against The </a:t>
            </a:r>
            <a:br/>
            <a:r>
              <a:t>ISMS of The Day </a:t>
            </a:r>
            <a:br/>
            <a:br/>
            <a:r>
              <a:rPr sz="2400">
                <a:effectLst>
                  <a:outerShdw sx="100000" sy="100000" kx="0" ky="0" algn="b" rotWithShape="0" blurRad="12700" dist="25400" dir="2700000">
                    <a:srgbClr val="000000"/>
                  </a:outerShdw>
                </a:effectLst>
              </a:rPr>
              <a:t>(Part One)</a:t>
            </a:r>
            <a:br>
              <a:rPr sz="2400">
                <a:effectLst>
                  <a:outerShdw sx="100000" sy="100000" kx="0" ky="0" algn="b" rotWithShape="0" blurRad="12700" dist="25400" dir="2700000">
                    <a:srgbClr val="000000"/>
                  </a:outerShdw>
                </a:effectLst>
              </a:rPr>
            </a:br>
            <a:br>
              <a:rPr sz="2400">
                <a:effectLst>
                  <a:outerShdw sx="100000" sy="100000" kx="0" ky="0" algn="b" rotWithShape="0" blurRad="12700" dist="25400" dir="2700000">
                    <a:srgbClr val="000000"/>
                  </a:outerShdw>
                </a:effectLst>
              </a:rPr>
            </a:br>
            <a:br>
              <a:rPr sz="2400">
                <a:effectLst>
                  <a:outerShdw sx="100000" sy="100000" kx="0" ky="0" algn="b" rotWithShape="0" blurRad="12700" dist="25400" dir="2700000">
                    <a:srgbClr val="000000"/>
                  </a:outerShdw>
                </a:effectLst>
              </a:rPr>
            </a:br>
            <a:r>
              <a:rPr sz="1200">
                <a:effectLst>
                  <a:outerShdw sx="100000" sy="100000" kx="0" ky="0" algn="b" rotWithShape="0" blurRad="12700" dist="25400" dir="2700000">
                    <a:srgbClr val="000000"/>
                  </a:outerShdw>
                </a:effectLst>
              </a:rPr>
              <a:t>© Brannon S. Howse, 2013</a:t>
            </a:r>
            <a:br>
              <a:rPr sz="1200">
                <a:effectLst>
                  <a:outerShdw sx="100000" sy="100000" kx="0" ky="0" algn="b" rotWithShape="0" blurRad="12700" dist="25400" dir="2700000">
                    <a:srgbClr val="000000"/>
                  </a:outerShdw>
                </a:effectLst>
              </a:rPr>
            </a:br>
            <a:br>
              <a:rPr sz="1200">
                <a:effectLst>
                  <a:outerShdw sx="100000" sy="100000" kx="0" ky="0" algn="b" rotWithShape="0" blurRad="12700" dist="25400" dir="2700000">
                    <a:srgbClr val="000000"/>
                  </a:outerShdw>
                </a:effectLst>
              </a:rPr>
            </a:br>
            <a:r>
              <a:rPr sz="1200">
                <a:effectLst>
                  <a:outerShdw sx="100000" sy="100000" kx="0" ky="0" algn="b" rotWithShape="0" blurRad="12700" dist="25400" dir="2700000">
                    <a:srgbClr val="000000"/>
                  </a:outerShdw>
                </a:effectLst>
              </a:rPr>
              <a:t>These Power-Point slides are for Situation Room members to use for teaching and instruction in a public or private setting. However these slides are not to be distributed to others in keeping with your Situation Room membership agreement. </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9" name="Dr. William Lind:…"/>
          <p:cNvSpPr txBox="1"/>
          <p:nvPr>
            <p:ph type="body" idx="4294967295"/>
          </p:nvPr>
        </p:nvSpPr>
        <p:spPr>
          <a:xfrm>
            <a:off x="381000" y="304800"/>
            <a:ext cx="13811250" cy="7305675"/>
          </a:xfrm>
          <a:prstGeom prst="rect">
            <a:avLst/>
          </a:prstGeom>
        </p:spPr>
        <p:txBody>
          <a:bodyPr/>
          <a:lstStyle/>
          <a:p>
            <a:pPr marL="0" indent="0" algn="ctr" defTabSz="713230">
              <a:spcBef>
                <a:spcPts val="700"/>
              </a:spcBef>
              <a:buSzTx/>
              <a:buNone/>
              <a:defRPr b="1" sz="3100">
                <a:solidFill>
                  <a:srgbClr val="FFC000"/>
                </a:solidFill>
                <a:effectLst>
                  <a:outerShdw sx="100000" sy="100000" kx="0" ky="0" algn="b" rotWithShape="0" blurRad="12700" dist="19812" dir="2700000">
                    <a:srgbClr val="000000"/>
                  </a:outerShdw>
                </a:effectLst>
              </a:defRPr>
            </a:pPr>
            <a:r>
              <a:t>Dr. William Lind:</a:t>
            </a:r>
          </a:p>
          <a:p>
            <a:pPr marL="0" indent="0" algn="ctr" defTabSz="713230">
              <a:spcBef>
                <a:spcPts val="800"/>
              </a:spcBef>
              <a:buSzTx/>
              <a:buNone/>
              <a:defRPr sz="3100">
                <a:effectLst>
                  <a:outerShdw sx="100000" sy="100000" kx="0" ky="0" algn="b" rotWithShape="0" blurRad="12700" dist="19812" dir="2700000">
                    <a:srgbClr val="000000"/>
                  </a:outerShdw>
                </a:effectLst>
              </a:defRPr>
            </a:pPr>
          </a:p>
          <a:p>
            <a:pPr marL="0" indent="0" algn="ctr" defTabSz="713230">
              <a:spcBef>
                <a:spcPts val="700"/>
              </a:spcBef>
              <a:buSzTx/>
              <a:buNone/>
              <a:defRPr b="1" sz="3100">
                <a:effectLst>
                  <a:outerShdw sx="100000" sy="100000" kx="0" ky="0" algn="b" rotWithShape="0" blurRad="12700" dist="19812" dir="2700000">
                    <a:srgbClr val="000000"/>
                  </a:outerShdw>
                </a:effectLst>
              </a:defRPr>
            </a:pPr>
            <a:r>
              <a:t>The intended name for the Frankfurt School was the Institute for Marxism. The Institute’s father and funder, Felix Weil, wrote in 1971 that he “wanted the Institute to become known, and perhaps famous, due to its contributions to Marxism as a scientific discipline…”</a:t>
            </a:r>
          </a:p>
          <a:p>
            <a:pPr marL="0" indent="0" defTabSz="713230">
              <a:spcBef>
                <a:spcPts val="800"/>
              </a:spcBef>
              <a:defRPr sz="3100"/>
            </a:pPr>
          </a:p>
          <a:p>
            <a:pPr marL="0" indent="0" defTabSz="713230">
              <a:spcBef>
                <a:spcPts val="800"/>
              </a:spcBef>
              <a:defRPr sz="3100"/>
            </a:pPr>
          </a:p>
          <a:p>
            <a:pPr marL="0" indent="0" defTabSz="713230">
              <a:spcBef>
                <a:spcPts val="800"/>
              </a:spcBef>
              <a:defRPr sz="3100"/>
            </a:pPr>
          </a:p>
          <a:p>
            <a:pPr marL="0" indent="0" defTabSz="713230">
              <a:spcBef>
                <a:spcPts val="800"/>
              </a:spcBef>
              <a:defRPr sz="3100"/>
            </a:pPr>
          </a:p>
          <a:p>
            <a:pPr marL="0" indent="0" defTabSz="713230">
              <a:spcBef>
                <a:spcPts val="800"/>
              </a:spcBef>
              <a:defRPr sz="3100"/>
            </a:pPr>
          </a:p>
          <a:p>
            <a:pPr marL="0" indent="0" defTabSz="713230">
              <a:spcBef>
                <a:spcPts val="700"/>
              </a:spcBef>
              <a:defRPr sz="3100"/>
            </a:pPr>
            <a:r>
              <a:t> </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10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98" name="Foster Warns of Possibility Those Who  Practice Contemplative Prayer Could  Encounter Demons:  I also want to give a word of precaution. In the silent contemplation of God we are entering deeply into the spiritual realm, and there is such a thing as supe"/>
          <p:cNvSpPr txBox="1"/>
          <p:nvPr>
            <p:ph type="title" idx="4294967295"/>
          </p:nvPr>
        </p:nvSpPr>
        <p:spPr>
          <a:xfrm>
            <a:off x="731837" y="330200"/>
            <a:ext cx="13166727" cy="6997700"/>
          </a:xfrm>
          <a:prstGeom prst="rect">
            <a:avLst/>
          </a:prstGeom>
        </p:spPr>
        <p:txBody>
          <a:bodyPr/>
          <a:lstStyle/>
          <a:p>
            <a:pPr>
              <a:defRPr b="1" sz="4600">
                <a:solidFill>
                  <a:srgbClr val="FFC000"/>
                </a:solidFill>
                <a:effectLst>
                  <a:outerShdw sx="100000" sy="100000" kx="0" ky="0" algn="b" rotWithShape="0" blurRad="12700" dist="25400" dir="2700000">
                    <a:srgbClr val="000000"/>
                  </a:outerShdw>
                </a:effectLst>
              </a:defRPr>
            </a:pPr>
            <a:r>
              <a:t>Foster Warns of Possibility Those Who </a:t>
            </a:r>
            <a:br/>
            <a:r>
              <a:t>Practice Contemplative Prayer Could </a:t>
            </a:r>
            <a:br/>
            <a:r>
              <a:t>Encounter Demons:</a:t>
            </a:r>
            <a:br/>
            <a:br/>
            <a:r>
              <a:rPr b="0">
                <a:solidFill>
                  <a:srgbClr val="FFFFFF"/>
                </a:solidFill>
              </a:rPr>
              <a:t>I also want to give a word of precaution. In the silent contemplation of God we are entering deeply into the spiritual realm, and there is such a thing as supernatural guidance that is not divine guidance. </a:t>
            </a:r>
          </a:p>
        </p:txBody>
      </p:sp>
    </p:spTree>
  </p:cSld>
  <p:clrMapOvr>
    <a:masterClrMapping/>
  </p:clrMapOvr>
  <p:transition xmlns:p14="http://schemas.microsoft.com/office/powerpoint/2010/main" spd="med" advClick="1"/>
</p:sld>
</file>

<file path=ppt/slides/slide10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00" name="Richard Foster:  While the Bible does not give us a lot of  information on the nature of the spiritual world, we do know… there are various orders of spiritual beings, and some of them are definitely not in cooperation with God and his way! … But for now"/>
          <p:cNvSpPr txBox="1"/>
          <p:nvPr>
            <p:ph type="title" idx="4294967295"/>
          </p:nvPr>
        </p:nvSpPr>
        <p:spPr>
          <a:xfrm>
            <a:off x="731837" y="330200"/>
            <a:ext cx="13166727" cy="7670800"/>
          </a:xfrm>
          <a:prstGeom prst="rect">
            <a:avLst/>
          </a:prstGeom>
        </p:spPr>
        <p:txBody>
          <a:bodyPr/>
          <a:lstStyle/>
          <a:p>
            <a:pPr>
              <a:defRPr sz="4100">
                <a:solidFill>
                  <a:srgbClr val="0066CC"/>
                </a:solidFill>
                <a:effectLst>
                  <a:outerShdw sx="100000" sy="100000" kx="0" ky="0" algn="b" rotWithShape="0" blurRad="12700" dist="25400" dir="2700000">
                    <a:srgbClr val="000000"/>
                  </a:outerShdw>
                </a:effectLst>
              </a:defRPr>
            </a:pPr>
            <a:br/>
            <a:r>
              <a:rPr b="1" sz="4800">
                <a:solidFill>
                  <a:srgbClr val="FFC000"/>
                </a:solidFill>
              </a:rPr>
              <a:t>Richard Foster:</a:t>
            </a:r>
            <a:br>
              <a:rPr b="1" sz="4800">
                <a:solidFill>
                  <a:srgbClr val="FFC000"/>
                </a:solidFill>
              </a:rPr>
            </a:br>
            <a:br>
              <a:rPr b="1" sz="4800">
                <a:solidFill>
                  <a:srgbClr val="FFC000"/>
                </a:solidFill>
              </a:rPr>
            </a:br>
            <a:r>
              <a:rPr sz="4400">
                <a:solidFill>
                  <a:srgbClr val="FFFFFF"/>
                </a:solidFill>
              </a:rPr>
              <a:t>While the Bible does not give us a lot of </a:t>
            </a:r>
            <a:br>
              <a:rPr sz="4400">
                <a:solidFill>
                  <a:srgbClr val="FFFFFF"/>
                </a:solidFill>
              </a:rPr>
            </a:br>
            <a:r>
              <a:rPr sz="4400">
                <a:solidFill>
                  <a:srgbClr val="FFFFFF"/>
                </a:solidFill>
              </a:rPr>
              <a:t>information on the nature of the spiritual world, we do know… there are various orders of spiritual beings, and some of them are definitely not in cooperation with God and his way! … But for now I want to encourage you to learn and practice prayers of protection…“All dark and evil spirits must now leave.”</a:t>
            </a:r>
          </a:p>
        </p:txBody>
      </p:sp>
      <p:pic>
        <p:nvPicPr>
          <p:cNvPr id="1901" name="image.png" descr="image.png"/>
          <p:cNvPicPr>
            <a:picLocks noChangeAspect="1"/>
          </p:cNvPicPr>
          <p:nvPr/>
        </p:nvPicPr>
        <p:blipFill>
          <a:blip r:embed="rId2">
            <a:extLst/>
          </a:blip>
          <a:stretch>
            <a:fillRect/>
          </a:stretch>
        </p:blipFill>
        <p:spPr>
          <a:xfrm>
            <a:off x="12430125" y="373061"/>
            <a:ext cx="1649414" cy="2487615"/>
          </a:xfrm>
          <a:prstGeom prst="rect">
            <a:avLst/>
          </a:prstGeom>
          <a:ln w="12700">
            <a:miter lim="400000"/>
          </a:ln>
        </p:spPr>
      </p:pic>
    </p:spTree>
  </p:cSld>
  <p:clrMapOvr>
    <a:masterClrMapping/>
  </p:clrMapOvr>
  <p:transition xmlns:p14="http://schemas.microsoft.com/office/powerpoint/2010/main" spd="med" advClick="1"/>
</p:sld>
</file>

<file path=ppt/slides/slide10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03" name="First Peter 1:8 Does Not Say:    “whom we see whenever we want through visualization” but rather: “whom having not seen you love. Though now you do not see Him, yet believing, you rejoice with joy inexpressible and full of glory, receiving the end of you"/>
          <p:cNvSpPr txBox="1"/>
          <p:nvPr>
            <p:ph type="title" idx="4294967295"/>
          </p:nvPr>
        </p:nvSpPr>
        <p:spPr>
          <a:xfrm>
            <a:off x="731837" y="514350"/>
            <a:ext cx="13166727" cy="6880225"/>
          </a:xfrm>
          <a:prstGeom prst="rect">
            <a:avLst/>
          </a:prstGeom>
        </p:spPr>
        <p:txBody>
          <a:bodyPr/>
          <a:lstStyle/>
          <a:p>
            <a:pPr>
              <a:defRPr b="1" sz="4600">
                <a:solidFill>
                  <a:srgbClr val="FFC000"/>
                </a:solidFill>
                <a:effectLst>
                  <a:outerShdw sx="100000" sy="100000" kx="0" ky="0" algn="b" rotWithShape="0" blurRad="12700" dist="25400" dir="2700000">
                    <a:srgbClr val="000000"/>
                  </a:outerShdw>
                </a:effectLst>
              </a:defRPr>
            </a:pPr>
            <a:r>
              <a:t>First Peter 1:8 </a:t>
            </a:r>
            <a:r>
              <a:rPr u="sng"/>
              <a:t>Does Not </a:t>
            </a:r>
            <a:r>
              <a:t>Say: </a:t>
            </a:r>
            <a:br/>
            <a:br/>
            <a:r>
              <a:rPr b="0">
                <a:solidFill>
                  <a:srgbClr val="0066CC"/>
                </a:solidFill>
              </a:rPr>
              <a:t> </a:t>
            </a:r>
            <a:r>
              <a:rPr b="0">
                <a:solidFill>
                  <a:srgbClr val="FFFFFF"/>
                </a:solidFill>
              </a:rPr>
              <a:t>“whom we see whenever we want through visualization” but rather: “whom having not seen you love. Though now you do not see Him, yet believing, you rejoice with joy inexpressible and full of glory, receiving the end of your faith—the salvation of your souls.”</a:t>
            </a:r>
          </a:p>
        </p:txBody>
      </p:sp>
    </p:spTree>
  </p:cSld>
  <p:clrMapOvr>
    <a:masterClrMapping/>
  </p:clrMapOvr>
  <p:transition xmlns:p14="http://schemas.microsoft.com/office/powerpoint/2010/main" spd="med" advClick="1"/>
</p:sld>
</file>

<file path=ppt/slides/slide10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05" name="In 2 Corinthians 5:6-8, Paul Writes:     So we are always confident, knowing that while we are at home in the body we are absent from the Lord. For we walk by faith, not by sight. We are confident, yes, well pleased rather to be absent from the body and "/>
          <p:cNvSpPr txBox="1"/>
          <p:nvPr>
            <p:ph type="title" idx="4294967295"/>
          </p:nvPr>
        </p:nvSpPr>
        <p:spPr>
          <a:xfrm>
            <a:off x="731837" y="330200"/>
            <a:ext cx="13166727" cy="7129463"/>
          </a:xfrm>
          <a:prstGeom prst="rect">
            <a:avLst/>
          </a:prstGeom>
        </p:spPr>
        <p:txBody>
          <a:bodyPr/>
          <a:lstStyle/>
          <a:p>
            <a:pPr defTabSz="768094">
              <a:defRPr b="1" sz="3800">
                <a:solidFill>
                  <a:srgbClr val="FFC000"/>
                </a:solidFill>
                <a:effectLst>
                  <a:outerShdw sx="100000" sy="100000" kx="0" ky="0" algn="b" rotWithShape="0" blurRad="12700" dist="21336" dir="2700000">
                    <a:srgbClr val="000000"/>
                  </a:outerShdw>
                </a:effectLst>
              </a:defRPr>
            </a:pPr>
            <a:br/>
            <a:br/>
            <a:r>
              <a:rPr sz="3600"/>
              <a:t>In 2 Corinthians 5:6-8, Paul Writes: </a:t>
            </a:r>
            <a:br>
              <a:rPr sz="3600"/>
            </a:br>
            <a:br>
              <a:rPr sz="3600"/>
            </a:br>
            <a:br>
              <a:rPr sz="3600"/>
            </a:br>
            <a:br>
              <a:rPr sz="3600"/>
            </a:br>
            <a:r>
              <a:rPr b="0" sz="3600">
                <a:solidFill>
                  <a:srgbClr val="FFFFFF"/>
                </a:solidFill>
              </a:rPr>
              <a:t>So we are always confident, knowing that while we are at home in the body we are absent from the Lord. For we walk by faith, not by sight. We are confident, yes, well pleased rather to be absent from the body and to be present with the Lord.</a:t>
            </a:r>
            <a:br>
              <a:rPr b="0" sz="3600">
                <a:solidFill>
                  <a:srgbClr val="FFFFFF"/>
                </a:solidFill>
              </a:rPr>
            </a:br>
            <a:br>
              <a:rPr b="0" sz="3600">
                <a:solidFill>
                  <a:srgbClr val="FFFFFF"/>
                </a:solidFill>
              </a:rPr>
            </a:br>
            <a:br>
              <a:rPr b="0" sz="3600">
                <a:solidFill>
                  <a:srgbClr val="FFFFFF"/>
                </a:solidFill>
              </a:rPr>
            </a:br>
          </a:p>
        </p:txBody>
      </p:sp>
    </p:spTree>
  </p:cSld>
  <p:clrMapOvr>
    <a:masterClrMapping/>
  </p:clrMapOvr>
  <p:transition xmlns:p14="http://schemas.microsoft.com/office/powerpoint/2010/main" spd="med" advClick="1"/>
</p:sld>
</file>

<file path=ppt/slides/slide10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07" name="In Philippians 1:22-24, Paul Writes:  But if I live on in the flesh, this will mean fruit from my labor; yet what I shall choose I cannot tell. For I am hard-pressed between the two, having a desire to depart and be with Christ, which is far better. Neve"/>
          <p:cNvSpPr txBox="1"/>
          <p:nvPr>
            <p:ph type="title" idx="4294967295"/>
          </p:nvPr>
        </p:nvSpPr>
        <p:spPr>
          <a:xfrm>
            <a:off x="304800" y="330200"/>
            <a:ext cx="14097000" cy="7594600"/>
          </a:xfrm>
          <a:prstGeom prst="rect">
            <a:avLst/>
          </a:prstGeom>
        </p:spPr>
        <p:txBody>
          <a:bodyPr/>
          <a:lstStyle/>
          <a:p>
            <a:pPr defTabSz="877822">
              <a:defRPr b="1" sz="4400">
                <a:solidFill>
                  <a:srgbClr val="FFC000"/>
                </a:solidFill>
                <a:effectLst>
                  <a:outerShdw sx="100000" sy="100000" kx="0" ky="0" algn="b" rotWithShape="0" blurRad="12700" dist="24384" dir="2700000">
                    <a:srgbClr val="000000"/>
                  </a:outerShdw>
                </a:effectLst>
              </a:defRPr>
            </a:pPr>
            <a:br/>
            <a:br/>
            <a:r>
              <a:rPr sz="4200"/>
              <a:t>In Philippians 1:22-24, Paul Writes:</a:t>
            </a:r>
            <a:br>
              <a:rPr sz="4200"/>
            </a:br>
            <a:br>
              <a:rPr sz="4200"/>
            </a:br>
            <a:r>
              <a:rPr b="0" sz="4200">
                <a:solidFill>
                  <a:srgbClr val="FFFFFF"/>
                </a:solidFill>
              </a:rPr>
              <a:t>But if I live on in the flesh, this will mean fruit from my labor; yet what I shall choose I cannot tell. For I am hard-pressed between the two, having a desire to depart and be with Christ, which is far better. Nevertheless to remain in the flesh is more needful for you.</a:t>
            </a:r>
            <a:br>
              <a:rPr b="0" sz="4200">
                <a:solidFill>
                  <a:srgbClr val="FFFFFF"/>
                </a:solidFill>
              </a:rPr>
            </a:br>
            <a:br>
              <a:rPr b="0" sz="4200">
                <a:solidFill>
                  <a:srgbClr val="FFFFFF"/>
                </a:solidFill>
              </a:rPr>
            </a:br>
            <a:br>
              <a:rPr b="0" sz="4200">
                <a:solidFill>
                  <a:srgbClr val="FFFFFF"/>
                </a:solidFill>
              </a:rPr>
            </a:br>
          </a:p>
        </p:txBody>
      </p:sp>
    </p:spTree>
  </p:cSld>
  <p:clrMapOvr>
    <a:masterClrMapping/>
  </p:clrMapOvr>
  <p:transition xmlns:p14="http://schemas.microsoft.com/office/powerpoint/2010/main" spd="med" advClick="1"/>
</p:sld>
</file>

<file path=ppt/slides/slide10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09" name="After His ascension into heaven,  Scripture tells us over and over that the only way a Christian will see the Lord is either upon his death or if he is alive at the time of the rapture or Second Coming."/>
          <p:cNvSpPr txBox="1"/>
          <p:nvPr>
            <p:ph type="title" idx="4294967295"/>
          </p:nvPr>
        </p:nvSpPr>
        <p:spPr>
          <a:xfrm>
            <a:off x="731837" y="330200"/>
            <a:ext cx="13166727" cy="7024688"/>
          </a:xfrm>
          <a:prstGeom prst="rect">
            <a:avLst/>
          </a:prstGeom>
        </p:spPr>
        <p:txBody>
          <a:bodyPr/>
          <a:lstStyle/>
          <a:p>
            <a:pPr>
              <a:defRPr sz="5100">
                <a:solidFill>
                  <a:srgbClr val="FFFFFF"/>
                </a:solidFill>
                <a:effectLst>
                  <a:outerShdw sx="100000" sy="100000" kx="0" ky="0" algn="b" rotWithShape="0" blurRad="12700" dist="38100" dir="2700000">
                    <a:srgbClr val="000000"/>
                  </a:outerShdw>
                </a:effectLst>
              </a:defRPr>
            </a:pPr>
            <a:r>
              <a:t>After His ascension into heaven, </a:t>
            </a:r>
            <a:br/>
            <a:r>
              <a:t>Scripture tells us over and over that the only way a Christian will see the Lord is either upon his death or if he is alive at the time of the rapture or Second Coming. </a:t>
            </a:r>
          </a:p>
        </p:txBody>
      </p:sp>
    </p:spTree>
  </p:cSld>
  <p:clrMapOvr>
    <a:masterClrMapping/>
  </p:clrMapOvr>
  <p:transition xmlns:p14="http://schemas.microsoft.com/office/powerpoint/2010/main" spd="med" advClick="1"/>
</p:sld>
</file>

<file path=ppt/slides/slide10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1" name="8. Dominionism"/>
          <p:cNvSpPr txBox="1"/>
          <p:nvPr>
            <p:ph type="title" idx="4294967295"/>
          </p:nvPr>
        </p:nvSpPr>
        <p:spPr>
          <a:xfrm>
            <a:off x="731837" y="333375"/>
            <a:ext cx="13166727" cy="7515225"/>
          </a:xfrm>
          <a:prstGeom prst="rect">
            <a:avLst/>
          </a:prstGeom>
        </p:spPr>
        <p:txBody>
          <a:bodyPr/>
          <a:lstStyle/>
          <a:p>
            <a:pPr>
              <a:defRPr b="1">
                <a:solidFill>
                  <a:srgbClr val="FFC000"/>
                </a:solidFill>
                <a:effectLst>
                  <a:outerShdw sx="100000" sy="100000" kx="0" ky="0" algn="b" rotWithShape="0" blurRad="12700" dist="38100" dir="2700000">
                    <a:srgbClr val="000000"/>
                  </a:outerShdw>
                </a:effectLst>
              </a:defRPr>
            </a:pPr>
            <a:r>
              <a:t>8. Dominionism </a:t>
            </a:r>
            <a:br/>
            <a:br/>
          </a:p>
        </p:txBody>
      </p:sp>
    </p:spTree>
  </p:cSld>
  <p:clrMapOvr>
    <a:masterClrMapping/>
  </p:clrMapOvr>
  <p:transition xmlns:p14="http://schemas.microsoft.com/office/powerpoint/2010/main" spd="med" advClick="1"/>
</p:sld>
</file>

<file path=ppt/slides/slide10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3" name="John 18:36 Jesus Said:   “My kingdom is not of this world. If My kingdom were of this world, My servants would fight, so that I should not be delivered to the Jews; but now My kingdom is not from here.”"/>
          <p:cNvSpPr txBox="1"/>
          <p:nvPr>
            <p:ph type="title" idx="4294967295"/>
          </p:nvPr>
        </p:nvSpPr>
        <p:spPr>
          <a:xfrm>
            <a:off x="731837" y="333375"/>
            <a:ext cx="13166727" cy="7286625"/>
          </a:xfrm>
          <a:prstGeom prst="rect">
            <a:avLst/>
          </a:prstGeom>
        </p:spPr>
        <p:txBody>
          <a:bodyPr/>
          <a:lstStyle/>
          <a:p>
            <a:pPr>
              <a:defRPr b="1" sz="4800">
                <a:solidFill>
                  <a:srgbClr val="FFC000"/>
                </a:solidFill>
                <a:effectLst>
                  <a:outerShdw sx="100000" sy="100000" kx="0" ky="0" algn="b" rotWithShape="0" blurRad="12700" dist="25400" dir="2700000">
                    <a:srgbClr val="000000"/>
                  </a:outerShdw>
                </a:effectLst>
              </a:defRPr>
            </a:pPr>
            <a:r>
              <a:t>John 18:36 Jesus Said: </a:t>
            </a:r>
            <a:br/>
            <a:br/>
            <a:r>
              <a:rPr b="0">
                <a:solidFill>
                  <a:srgbClr val="FFFFFF"/>
                </a:solidFill>
              </a:rPr>
              <a:t>“My kingdom is not of this world. If My kingdom were of this world, My servants would fight, so that I should not be delivered to the Jews; but now My kingdom is not from here.”</a:t>
            </a:r>
            <a:br>
              <a:rPr b="0">
                <a:solidFill>
                  <a:srgbClr val="FFFFFF"/>
                </a:solidFill>
              </a:rPr>
            </a:br>
          </a:p>
        </p:txBody>
      </p:sp>
    </p:spTree>
  </p:cSld>
  <p:clrMapOvr>
    <a:masterClrMapping/>
  </p:clrMapOvr>
  <p:transition xmlns:p14="http://schemas.microsoft.com/office/powerpoint/2010/main" spd="med" advClick="1"/>
</p:sld>
</file>

<file path=ppt/slides/slide10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5" name="Daniel 2:44:  And in the days of these kings the God of heaven will set up a kingdom which shall never be destroyed; and the kingdom shall not be left to other people; it shall break in pieces and consume all these kingdoms, and it shall stand forever."/>
          <p:cNvSpPr txBox="1"/>
          <p:nvPr>
            <p:ph type="title" idx="4294967295"/>
          </p:nvPr>
        </p:nvSpPr>
        <p:spPr>
          <a:xfrm>
            <a:off x="152400" y="152400"/>
            <a:ext cx="14249400" cy="7696200"/>
          </a:xfrm>
          <a:prstGeom prst="rect">
            <a:avLst/>
          </a:prstGeom>
        </p:spPr>
        <p:txBody>
          <a:bodyPr/>
          <a:lstStyle/>
          <a:p>
            <a:pPr defTabSz="822958">
              <a:defRPr b="1" sz="4300">
                <a:solidFill>
                  <a:srgbClr val="FFC000"/>
                </a:solidFill>
                <a:effectLst>
                  <a:outerShdw sx="100000" sy="100000" kx="0" ky="0" algn="b" rotWithShape="0" blurRad="12700" dist="22860" dir="2700000">
                    <a:srgbClr val="000000"/>
                  </a:outerShdw>
                </a:effectLst>
              </a:defRPr>
            </a:pPr>
            <a:br/>
            <a:br/>
            <a:r>
              <a:t>Daniel 2:44:</a:t>
            </a:r>
            <a:br/>
            <a:br/>
            <a:r>
              <a:rPr>
                <a:solidFill>
                  <a:srgbClr val="FFFFFF"/>
                </a:solidFill>
              </a:rPr>
              <a:t>And in the days of these kings </a:t>
            </a:r>
            <a:r>
              <a:t>the God of heaven will set up a kingdom </a:t>
            </a:r>
            <a:r>
              <a:rPr>
                <a:solidFill>
                  <a:srgbClr val="FFFFFF"/>
                </a:solidFill>
              </a:rPr>
              <a:t>which shall never be destroyed; and the kingdom shall not be left to other people; it shall break in pieces and consume all these kingdoms, and it shall stand forever.</a:t>
            </a:r>
            <a:br>
              <a:rPr>
                <a:solidFill>
                  <a:srgbClr val="FFFFFF"/>
                </a:solidFill>
              </a:rPr>
            </a:br>
            <a:br>
              <a:rPr>
                <a:solidFill>
                  <a:srgbClr val="FFFFFF"/>
                </a:solidFill>
              </a:rPr>
            </a:br>
            <a:br>
              <a:rPr>
                <a:solidFill>
                  <a:srgbClr val="FFFFFF"/>
                </a:solidFill>
              </a:rPr>
            </a:b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11" name="Dr. William Lind:…"/>
          <p:cNvSpPr txBox="1"/>
          <p:nvPr>
            <p:ph type="body" idx="4294967295"/>
          </p:nvPr>
        </p:nvSpPr>
        <p:spPr>
          <a:xfrm>
            <a:off x="228600" y="228600"/>
            <a:ext cx="14173200" cy="7772400"/>
          </a:xfrm>
          <a:prstGeom prst="rect">
            <a:avLst/>
          </a:prstGeom>
        </p:spPr>
        <p:txBody>
          <a:bodyPr/>
          <a:lstStyle/>
          <a:p>
            <a:pPr marL="0" indent="0" algn="ctr">
              <a:spcBef>
                <a:spcPts val="1000"/>
              </a:spcBef>
              <a:buSzTx/>
              <a:buNone/>
              <a:defRPr b="1" sz="4400">
                <a:solidFill>
                  <a:srgbClr val="FFC000"/>
                </a:solidFill>
                <a:effectLst>
                  <a:outerShdw sx="100000" sy="100000" kx="0" ky="0" algn="b" rotWithShape="0" blurRad="12700" dist="25400" dir="2700000">
                    <a:srgbClr val="000000"/>
                  </a:outerShdw>
                </a:effectLst>
              </a:defRPr>
            </a:pPr>
            <a:r>
              <a:t>Dr. William Lind:</a:t>
            </a:r>
          </a:p>
          <a:p>
            <a:pPr marL="0" indent="0" algn="ctr">
              <a:buSzTx/>
              <a:buNone/>
              <a:defRPr sz="4400">
                <a:effectLst>
                  <a:outerShdw sx="100000" sy="100000" kx="0" ky="0" algn="b" rotWithShape="0" blurRad="12700" dist="25400" dir="2700000">
                    <a:srgbClr val="000000"/>
                  </a:outerShdw>
                </a:effectLst>
              </a:defRPr>
            </a:pPr>
          </a:p>
          <a:p>
            <a:pPr marL="0" indent="0" algn="ctr">
              <a:spcBef>
                <a:spcPts val="1000"/>
              </a:spcBef>
              <a:buSzTx/>
              <a:buNone/>
              <a:defRPr b="1" sz="4400">
                <a:effectLst>
                  <a:outerShdw sx="100000" sy="100000" kx="0" ky="0" algn="b" rotWithShape="0" blurRad="12700" dist="25400" dir="2700000">
                    <a:srgbClr val="000000"/>
                  </a:outerShdw>
                </a:effectLst>
              </a:defRPr>
            </a:pPr>
            <a:r>
              <a:t>Beginning a tradition Political Correctness still carries on, Weil and others decided that they could operate more effectively if they concealed their Marxism; hence, on reflection, they chose the neutral-sounding name, the Institute for Social Research. </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13" name="Herbert Marcuse:…"/>
          <p:cNvSpPr txBox="1"/>
          <p:nvPr>
            <p:ph type="body" idx="4294967295"/>
          </p:nvPr>
        </p:nvSpPr>
        <p:spPr>
          <a:xfrm>
            <a:off x="228600" y="152399"/>
            <a:ext cx="14249400" cy="7272340"/>
          </a:xfrm>
          <a:prstGeom prst="rect">
            <a:avLst/>
          </a:prstGeom>
        </p:spPr>
        <p:txBody>
          <a:bodyPr/>
          <a:lstStyle/>
          <a:p>
            <a:pPr marL="0" indent="0" algn="ctr">
              <a:buSzTx/>
              <a:buNone/>
              <a:defRPr b="1" sz="4800">
                <a:solidFill>
                  <a:srgbClr val="FFC000"/>
                </a:solidFill>
                <a:effectLst>
                  <a:outerShdw sx="100000" sy="100000" kx="0" ky="0" algn="b" rotWithShape="0" blurRad="12700" dist="25400" dir="2700000">
                    <a:srgbClr val="000000"/>
                  </a:outerShdw>
                </a:effectLst>
              </a:defRPr>
            </a:pPr>
            <a:r>
              <a:t>Herbert Marcuse:</a:t>
            </a:r>
            <a:br/>
            <a:endParaRPr sz="4400"/>
          </a:p>
          <a:p>
            <a:pPr marL="0" indent="0" algn="ctr">
              <a:spcBef>
                <a:spcPts val="1000"/>
              </a:spcBef>
              <a:buSzTx/>
              <a:buNone/>
              <a:defRPr b="1" sz="4400">
                <a:effectLst>
                  <a:outerShdw sx="100000" sy="100000" kx="0" ky="0" algn="b" rotWithShape="0" blurRad="12700" dist="25400" dir="2700000">
                    <a:srgbClr val="000000"/>
                  </a:outerShdw>
                </a:effectLst>
              </a:defRPr>
            </a:pPr>
            <a:r>
              <a:t>One can rightfully speak of a cultural revolution, since the protest is directed toward the whole cultural establishment; including the morality of existing society….there is one thing we can say with complete assurance.</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15" name="Herbert Marcuse:…"/>
          <p:cNvSpPr txBox="1"/>
          <p:nvPr>
            <p:ph type="body" idx="4294967295"/>
          </p:nvPr>
        </p:nvSpPr>
        <p:spPr>
          <a:xfrm>
            <a:off x="228600" y="228600"/>
            <a:ext cx="14173200" cy="7696200"/>
          </a:xfrm>
          <a:prstGeom prst="rect">
            <a:avLst/>
          </a:prstGeom>
        </p:spPr>
        <p:txBody>
          <a:bodyPr/>
          <a:lstStyle/>
          <a:p>
            <a:pPr marL="0" indent="0" algn="ctr">
              <a:buSzTx/>
              <a:buNone/>
              <a:defRPr b="1" sz="4800">
                <a:solidFill>
                  <a:srgbClr val="FFC000"/>
                </a:solidFill>
                <a:effectLst>
                  <a:outerShdw sx="100000" sy="100000" kx="0" ky="0" algn="b" rotWithShape="0" blurRad="12700" dist="25400" dir="2700000">
                    <a:srgbClr val="000000"/>
                  </a:outerShdw>
                </a:effectLst>
              </a:defRPr>
            </a:pPr>
            <a:r>
              <a:t>Herbert Marcuse:</a:t>
            </a:r>
          </a:p>
          <a:p>
            <a:pPr marL="0" indent="0" algn="ctr">
              <a:buSzTx/>
              <a:buNone/>
              <a:defRPr sz="4800"/>
            </a:pPr>
          </a:p>
          <a:p>
            <a:pPr marL="0" indent="0" algn="ctr">
              <a:buSzTx/>
              <a:buNone/>
              <a:defRPr b="1" sz="4800"/>
            </a:pPr>
            <a:r>
              <a:t>The traditional idea of revolution and the traditional strategy of revolution has ended. These ideas are old-fashioned…what we must undertake is a type of diffuse and dispersed disintegration of the system.“</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17" name="John 18:38-39:  Pilate therefore said to Him, “Are You a king then?”  Jesus answered, “You say rightly that I am a king. For this cause I was born, and for this cause I have come into the world, that I should bear witness to the truth. Everyone who is of"/>
          <p:cNvSpPr txBox="1"/>
          <p:nvPr>
            <p:ph type="title" idx="4294967295"/>
          </p:nvPr>
        </p:nvSpPr>
        <p:spPr>
          <a:xfrm>
            <a:off x="731837" y="333375"/>
            <a:ext cx="13166727" cy="7591425"/>
          </a:xfrm>
          <a:prstGeom prst="rect">
            <a:avLst/>
          </a:prstGeom>
        </p:spPr>
        <p:txBody>
          <a:bodyPr/>
          <a:lstStyle/>
          <a:p>
            <a:pPr defTabSz="576072">
              <a:defRPr b="1" sz="3000">
                <a:solidFill>
                  <a:srgbClr val="FFC000"/>
                </a:solidFill>
                <a:effectLst>
                  <a:outerShdw sx="100000" sy="100000" kx="0" ky="0" algn="b" rotWithShape="0" blurRad="12700" dist="16002" dir="2700000">
                    <a:srgbClr val="000000"/>
                  </a:outerShdw>
                </a:effectLst>
              </a:defRPr>
            </a:pPr>
            <a:br/>
            <a:br/>
            <a:br/>
            <a:br/>
            <a:br/>
            <a:r>
              <a:t>John 18:38-39:</a:t>
            </a:r>
            <a:br/>
            <a:br/>
            <a:r>
              <a:rPr sz="2500">
                <a:solidFill>
                  <a:srgbClr val="FFFFFF"/>
                </a:solidFill>
              </a:rPr>
              <a:t>Pilate therefore said to Him, “Are You a king then?”</a:t>
            </a:r>
            <a:br>
              <a:rPr sz="2500">
                <a:solidFill>
                  <a:srgbClr val="FFFFFF"/>
                </a:solidFill>
              </a:rPr>
            </a:br>
            <a:br>
              <a:rPr sz="2500">
                <a:solidFill>
                  <a:srgbClr val="FFFFFF"/>
                </a:solidFill>
              </a:rPr>
            </a:br>
            <a:r>
              <a:rPr sz="2500">
                <a:solidFill>
                  <a:srgbClr val="FFFFFF"/>
                </a:solidFill>
              </a:rPr>
              <a:t>Jesus answered, “You say rightly that I am a king. For this cause I was born, and for this cause I have come into the world, </a:t>
            </a:r>
            <a:r>
              <a:rPr sz="2500"/>
              <a:t>that I should bear witness to the truth</a:t>
            </a:r>
            <a:r>
              <a:rPr sz="2500">
                <a:solidFill>
                  <a:srgbClr val="FFFFFF"/>
                </a:solidFill>
              </a:rPr>
              <a:t>. </a:t>
            </a:r>
            <a:r>
              <a:rPr sz="2500"/>
              <a:t>Everyone who is of the truth hears My voice.”</a:t>
            </a:r>
            <a:br>
              <a:rPr sz="2500"/>
            </a:br>
            <a:br>
              <a:rPr sz="2500"/>
            </a:br>
            <a:r>
              <a:rPr sz="2500"/>
              <a:t>Pilate said to Him, “What is truth?” </a:t>
            </a:r>
            <a:r>
              <a:rPr sz="2500">
                <a:solidFill>
                  <a:srgbClr val="FFFFFF"/>
                </a:solidFill>
              </a:rPr>
              <a:t>And when he had said this, he went out again to the Jews, and said to them, “I find no fault in Him at all.</a:t>
            </a:r>
            <a:br>
              <a:rPr sz="2500">
                <a:solidFill>
                  <a:srgbClr val="FFFFFF"/>
                </a:solidFill>
              </a:rPr>
            </a:br>
            <a:br>
              <a:rPr sz="2500">
                <a:solidFill>
                  <a:srgbClr val="FFFFFF"/>
                </a:solidFill>
              </a:rPr>
            </a:br>
            <a:br>
              <a:rPr sz="2500">
                <a:solidFill>
                  <a:srgbClr val="FFFFFF"/>
                </a:solidFill>
              </a:rPr>
            </a:br>
            <a:br>
              <a:rPr sz="2500">
                <a:solidFill>
                  <a:srgbClr val="FFFFFF"/>
                </a:solidFill>
              </a:rPr>
            </a:b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19" name="John 17:17:  Sanctify them by Your truth.  Your word is truth."/>
          <p:cNvSpPr txBox="1"/>
          <p:nvPr>
            <p:ph type="title" idx="4294967295"/>
          </p:nvPr>
        </p:nvSpPr>
        <p:spPr>
          <a:xfrm>
            <a:off x="731837" y="333375"/>
            <a:ext cx="13166727" cy="7743825"/>
          </a:xfrm>
          <a:prstGeom prst="rect">
            <a:avLst/>
          </a:prstGeom>
        </p:spPr>
        <p:txBody>
          <a:bodyPr/>
          <a:lstStyle/>
          <a:p>
            <a:pPr>
              <a:defRPr b="1" sz="4800">
                <a:solidFill>
                  <a:srgbClr val="FFC000"/>
                </a:solidFill>
                <a:effectLst>
                  <a:outerShdw sx="100000" sy="100000" kx="0" ky="0" algn="b" rotWithShape="0" blurRad="12700" dist="25400" dir="2700000">
                    <a:srgbClr val="000000"/>
                  </a:outerShdw>
                </a:effectLst>
              </a:defRPr>
            </a:pPr>
            <a:r>
              <a:t>John 17:17:</a:t>
            </a:r>
            <a:br/>
            <a:br/>
            <a:r>
              <a:rPr>
                <a:solidFill>
                  <a:srgbClr val="FFFFFF"/>
                </a:solidFill>
              </a:rPr>
              <a:t>Sanctify them by Your truth. </a:t>
            </a:r>
            <a:br>
              <a:rPr>
                <a:solidFill>
                  <a:srgbClr val="FFFFFF"/>
                </a:solidFill>
              </a:rPr>
            </a:br>
            <a:r>
              <a:t>Your word is truth</a:t>
            </a:r>
            <a:r>
              <a:rPr>
                <a:solidFill>
                  <a:srgbClr val="FFFFFF"/>
                </a:solidFill>
              </a:rPr>
              <a:t>.</a:t>
            </a:r>
            <a:br>
              <a:rPr>
                <a:solidFill>
                  <a:srgbClr val="FFFFFF"/>
                </a:solidFill>
              </a:rPr>
            </a:br>
            <a:br>
              <a:rPr>
                <a:solidFill>
                  <a:srgbClr val="FFFFFF"/>
                </a:solidFill>
              </a:rPr>
            </a:br>
            <a:br>
              <a:rPr>
                <a:solidFill>
                  <a:srgbClr val="FFFFFF"/>
                </a:solidFill>
              </a:rPr>
            </a:br>
            <a:br>
              <a:rPr>
                <a:solidFill>
                  <a:srgbClr val="FFFFFF"/>
                </a:solidFill>
              </a:rPr>
            </a:br>
            <a:r>
              <a:rPr>
                <a:solidFill>
                  <a:srgbClr val="FFFFFF"/>
                </a:solidFill>
              </a:rPr>
              <a:t> </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21" name="John 7:28:  Then Jesus cried out, as He taught in the temple, saying, “You both know Me, and you know where I am from; and I have not come of Myself, but He who sent Me is true, whom you do not know."/>
          <p:cNvSpPr txBox="1"/>
          <p:nvPr>
            <p:ph type="title" idx="4294967295"/>
          </p:nvPr>
        </p:nvSpPr>
        <p:spPr>
          <a:xfrm>
            <a:off x="731837" y="333375"/>
            <a:ext cx="13166727" cy="7667625"/>
          </a:xfrm>
          <a:prstGeom prst="rect">
            <a:avLst/>
          </a:prstGeom>
        </p:spPr>
        <p:txBody>
          <a:bodyPr/>
          <a:lstStyle/>
          <a:p>
            <a:pPr>
              <a:defRPr b="1" sz="4800">
                <a:solidFill>
                  <a:srgbClr val="FFC000"/>
                </a:solidFill>
                <a:effectLst>
                  <a:outerShdw sx="100000" sy="100000" kx="0" ky="0" algn="b" rotWithShape="0" blurRad="12700" dist="25400" dir="2700000">
                    <a:srgbClr val="000000"/>
                  </a:outerShdw>
                </a:effectLst>
              </a:defRPr>
            </a:pPr>
            <a:r>
              <a:t>John 7:28:</a:t>
            </a:r>
            <a:br/>
            <a:br/>
            <a:r>
              <a:rPr>
                <a:solidFill>
                  <a:srgbClr val="FFFFFF"/>
                </a:solidFill>
              </a:rPr>
              <a:t>Then Jesus cried out, as He taught in the temple, saying, “You both know Me, and you know where I am from; and I have not come of Myself, but </a:t>
            </a:r>
            <a:r>
              <a:t>He who sent Me is true</a:t>
            </a:r>
            <a:r>
              <a:rPr>
                <a:solidFill>
                  <a:srgbClr val="FFFFFF"/>
                </a:solidFill>
              </a:rPr>
              <a:t>, whom you do not know. </a:t>
            </a:r>
            <a:br>
              <a:rPr>
                <a:solidFill>
                  <a:srgbClr val="FFFFFF"/>
                </a:solidFill>
              </a:rPr>
            </a:br>
            <a:br>
              <a:rPr>
                <a:solidFill>
                  <a:srgbClr val="FFFFFF"/>
                </a:solidFill>
              </a:rPr>
            </a:b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23" name="John 14:6:  Jesus said to him, “I am the way, the truth, and the life. No one comes to the Father except through Me."/>
          <p:cNvSpPr txBox="1"/>
          <p:nvPr>
            <p:ph type="title" idx="4294967295"/>
          </p:nvPr>
        </p:nvSpPr>
        <p:spPr>
          <a:xfrm>
            <a:off x="731837" y="333375"/>
            <a:ext cx="13166727" cy="7743825"/>
          </a:xfrm>
          <a:prstGeom prst="rect">
            <a:avLst/>
          </a:prstGeom>
        </p:spPr>
        <p:txBody>
          <a:bodyPr/>
          <a:lstStyle/>
          <a:p>
            <a:pPr>
              <a:defRPr b="1" sz="4400">
                <a:solidFill>
                  <a:srgbClr val="FFC000"/>
                </a:solidFill>
                <a:effectLst>
                  <a:outerShdw sx="100000" sy="100000" kx="0" ky="0" algn="b" rotWithShape="0" blurRad="12700" dist="25400" dir="2700000">
                    <a:srgbClr val="000000"/>
                  </a:outerShdw>
                </a:effectLst>
              </a:defRPr>
            </a:pPr>
            <a:r>
              <a:t>John 14:6:</a:t>
            </a:r>
            <a:br/>
            <a:br/>
            <a:r>
              <a:rPr>
                <a:solidFill>
                  <a:srgbClr val="FFFFFF"/>
                </a:solidFill>
              </a:rPr>
              <a:t>Jesus said to him, “I am the way, </a:t>
            </a:r>
            <a:r>
              <a:t>the truth</a:t>
            </a:r>
            <a:r>
              <a:rPr>
                <a:solidFill>
                  <a:srgbClr val="FFFFFF"/>
                </a:solidFill>
              </a:rPr>
              <a:t>, and the life. No one comes to the Father except through Me.</a:t>
            </a:r>
            <a:br>
              <a:rPr>
                <a:solidFill>
                  <a:srgbClr val="FFFFFF"/>
                </a:solidFill>
              </a:rPr>
            </a:br>
            <a:br>
              <a:rPr>
                <a:solidFill>
                  <a:srgbClr val="FFFFFF"/>
                </a:solidFill>
              </a:rPr>
            </a:br>
            <a:br>
              <a:rPr>
                <a:solidFill>
                  <a:srgbClr val="FFFFFF"/>
                </a:solidFill>
              </a:rPr>
            </a:br>
            <a:br>
              <a:rPr>
                <a:solidFill>
                  <a:srgbClr val="FFFFFF"/>
                </a:solidFill>
              </a:rPr>
            </a:b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25" name="2. Feminism"/>
          <p:cNvSpPr txBox="1"/>
          <p:nvPr>
            <p:ph type="title" idx="4294967295"/>
          </p:nvPr>
        </p:nvSpPr>
        <p:spPr>
          <a:xfrm>
            <a:off x="731837" y="333375"/>
            <a:ext cx="13166727" cy="7515225"/>
          </a:xfrm>
          <a:prstGeom prst="rect">
            <a:avLst/>
          </a:prstGeom>
        </p:spPr>
        <p:txBody>
          <a:bodyPr/>
          <a:lstStyle/>
          <a:p>
            <a:pPr>
              <a:defRPr>
                <a:effectLst>
                  <a:outerShdw sx="100000" sy="100000" kx="0" ky="0" algn="b" rotWithShape="0" blurRad="12700" dist="38100" dir="2700000">
                    <a:srgbClr val="000000"/>
                  </a:outerShdw>
                </a:effectLst>
              </a:defRPr>
            </a:pPr>
            <a:br/>
            <a:br/>
            <a:r>
              <a:rPr b="1">
                <a:solidFill>
                  <a:srgbClr val="FFC000"/>
                </a:solidFill>
              </a:rPr>
              <a:t>2. Feminism</a:t>
            </a:r>
            <a:br>
              <a:rPr b="1">
                <a:solidFill>
                  <a:srgbClr val="FFC000"/>
                </a:solidFill>
              </a:rPr>
            </a:br>
            <a:r>
              <a:rPr>
                <a:solidFill>
                  <a:srgbClr val="FFFFFF"/>
                </a:solidFill>
              </a:rPr>
              <a:t> </a:t>
            </a:r>
            <a:br>
              <a:rPr>
                <a:solidFill>
                  <a:srgbClr val="FFFFFF"/>
                </a:solidFill>
              </a:rPr>
            </a:br>
            <a:br>
              <a:rPr>
                <a:solidFill>
                  <a:srgbClr val="FFFFFF"/>
                </a:solidFill>
              </a:rPr>
            </a:br>
            <a:br>
              <a:rPr>
                <a:solidFill>
                  <a:srgbClr val="FFFFFF"/>
                </a:solidFill>
              </a:rPr>
            </a:b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27" name="Dr. Gerald L. Atkinson, CDR, USN (Ret.)…"/>
          <p:cNvSpPr txBox="1"/>
          <p:nvPr>
            <p:ph type="body" idx="4294967295"/>
          </p:nvPr>
        </p:nvSpPr>
        <p:spPr>
          <a:xfrm>
            <a:off x="152400" y="381000"/>
            <a:ext cx="14325600" cy="7696200"/>
          </a:xfrm>
          <a:prstGeom prst="rect">
            <a:avLst/>
          </a:prstGeom>
        </p:spPr>
        <p:txBody>
          <a:bodyPr/>
          <a:lstStyle/>
          <a:p>
            <a:pPr marL="0" indent="0" algn="ctr" defTabSz="896111">
              <a:spcBef>
                <a:spcPts val="900"/>
              </a:spcBef>
              <a:buSzTx/>
              <a:buNone/>
              <a:defRPr b="1" sz="3900">
                <a:solidFill>
                  <a:srgbClr val="FFC000"/>
                </a:solidFill>
                <a:effectLst>
                  <a:outerShdw sx="100000" sy="100000" kx="0" ky="0" algn="b" rotWithShape="0" blurRad="12700" dist="24892" dir="2700000">
                    <a:srgbClr val="000000"/>
                  </a:outerShdw>
                </a:effectLst>
              </a:defRPr>
            </a:pPr>
            <a:r>
              <a:t>Dr. Gerald L. Atkinson, CDR, USN (Ret.)</a:t>
            </a:r>
          </a:p>
          <a:p>
            <a:pPr marL="0" indent="0" algn="ctr" defTabSz="896111">
              <a:spcBef>
                <a:spcPts val="900"/>
              </a:spcBef>
              <a:buSzTx/>
              <a:buNone/>
              <a:defRPr b="1" sz="3900">
                <a:solidFill>
                  <a:srgbClr val="FFC000"/>
                </a:solidFill>
              </a:defRPr>
            </a:pPr>
            <a:r>
              <a:t> </a:t>
            </a:r>
          </a:p>
          <a:p>
            <a:pPr marL="0" indent="0" algn="ctr" defTabSz="896111">
              <a:spcBef>
                <a:spcPts val="900"/>
              </a:spcBef>
              <a:buSzTx/>
              <a:buNone/>
              <a:defRPr sz="3900"/>
            </a:pPr>
            <a:r>
              <a:t>This “revolution” would be accomplished by fomenting a very quiet, subtle and slowly spreading “cultural Marxism” which would apply to culture the principles of Karl Marx bolstered by the modern psychological tools of Sigmund Freud.  Thus, “cultural Marxism” became a marriage of Marx and Freud aimed at producing a “quiet” revolution in the United States of America.  This “quiet revolution has occurred in America over the past 30 years.</a:t>
            </a:r>
          </a:p>
          <a:p>
            <a:pPr marL="0" indent="0" defTabSz="896111">
              <a:spcBef>
                <a:spcPts val="800"/>
              </a:spcBef>
              <a:defRPr sz="3500"/>
            </a:pPr>
            <a:r>
              <a:t> </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89" name="1. Postmodernism"/>
          <p:cNvSpPr txBox="1"/>
          <p:nvPr>
            <p:ph type="title" idx="4294967295"/>
          </p:nvPr>
        </p:nvSpPr>
        <p:spPr>
          <a:xfrm>
            <a:off x="731837" y="333375"/>
            <a:ext cx="13166727" cy="7439025"/>
          </a:xfrm>
          <a:prstGeom prst="rect">
            <a:avLst/>
          </a:prstGeom>
        </p:spPr>
        <p:txBody>
          <a:bodyPr/>
          <a:lstStyle/>
          <a:p>
            <a:pPr>
              <a:defRPr b="1" sz="5400">
                <a:solidFill>
                  <a:srgbClr val="FFC000"/>
                </a:solidFill>
                <a:effectLst>
                  <a:outerShdw sx="100000" sy="100000" kx="0" ky="0" algn="b" rotWithShape="0" blurRad="12700" dist="38100" dir="2700000">
                    <a:srgbClr val="000000"/>
                  </a:outerShdw>
                </a:effectLst>
              </a:defRPr>
            </a:pPr>
            <a:r>
              <a:t>1. Postmodernism</a:t>
            </a:r>
            <a:br/>
            <a:br/>
            <a:r>
              <a:rPr sz="4800">
                <a:solidFill>
                  <a:srgbClr val="FFFFFF"/>
                </a:solidFill>
              </a:rPr>
              <a:t> </a:t>
            </a:r>
            <a:br>
              <a:rPr sz="4800">
                <a:solidFill>
                  <a:srgbClr val="FFFFFF"/>
                </a:solidFill>
              </a:rPr>
            </a:b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29" name="Leading humanist Paul Kurtz said:…"/>
          <p:cNvSpPr txBox="1"/>
          <p:nvPr>
            <p:ph type="body" idx="4294967295"/>
          </p:nvPr>
        </p:nvSpPr>
        <p:spPr>
          <a:xfrm>
            <a:off x="152400" y="304800"/>
            <a:ext cx="14173200" cy="7772400"/>
          </a:xfrm>
          <a:prstGeom prst="rect">
            <a:avLst/>
          </a:prstGeom>
        </p:spPr>
        <p:txBody>
          <a:bodyPr/>
          <a:lstStyle/>
          <a:p>
            <a:pPr marL="0" indent="0">
              <a:buSzTx/>
              <a:buNone/>
              <a:defRPr sz="6000"/>
            </a:pPr>
          </a:p>
          <a:p>
            <a:pPr marL="0" indent="0" algn="ctr">
              <a:buSzTx/>
              <a:buNone/>
              <a:defRPr b="1" sz="4800">
                <a:solidFill>
                  <a:srgbClr val="FFC000"/>
                </a:solidFill>
                <a:effectLst>
                  <a:outerShdw sx="100000" sy="100000" kx="0" ky="0" algn="b" rotWithShape="0" blurRad="12700" dist="25400" dir="2700000">
                    <a:srgbClr val="000000"/>
                  </a:outerShdw>
                </a:effectLst>
              </a:defRPr>
            </a:pPr>
            <a:r>
              <a:t>Leading humanist Paul Kurtz said:</a:t>
            </a:r>
          </a:p>
          <a:p>
            <a:pPr marL="0" indent="0" algn="ctr">
              <a:buSzTx/>
              <a:buNone/>
              <a:defRPr sz="6000"/>
            </a:pPr>
          </a:p>
          <a:p>
            <a:pPr marL="0" indent="0" algn="ctr">
              <a:spcBef>
                <a:spcPts val="1400"/>
              </a:spcBef>
              <a:buSzTx/>
              <a:buNone/>
              <a:defRPr sz="6000"/>
            </a:pPr>
            <a:r>
              <a:t> </a:t>
            </a:r>
            <a:r>
              <a:rPr sz="4800"/>
              <a:t>"Humanism and feminism are inextricably interwoven.“</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1" name="Dr. Gerald L. Atkinson, CDR, USN (Ret.)…"/>
          <p:cNvSpPr txBox="1"/>
          <p:nvPr>
            <p:ph type="body" idx="4294967295"/>
          </p:nvPr>
        </p:nvSpPr>
        <p:spPr>
          <a:xfrm>
            <a:off x="228600" y="152400"/>
            <a:ext cx="14249400" cy="7924800"/>
          </a:xfrm>
          <a:prstGeom prst="rect">
            <a:avLst/>
          </a:prstGeom>
        </p:spPr>
        <p:txBody>
          <a:bodyPr/>
          <a:lstStyle/>
          <a:p>
            <a:pPr marL="0" indent="0" algn="ctr">
              <a:spcBef>
                <a:spcPts val="1000"/>
              </a:spcBef>
              <a:buSzTx/>
              <a:buNone/>
              <a:defRPr b="1" sz="4400">
                <a:solidFill>
                  <a:srgbClr val="FFC000"/>
                </a:solidFill>
                <a:effectLst>
                  <a:outerShdw sx="100000" sy="100000" kx="0" ky="0" algn="b" rotWithShape="0" blurRad="12700" dist="25400" dir="2700000">
                    <a:srgbClr val="000000"/>
                  </a:outerShdw>
                </a:effectLst>
              </a:defRPr>
            </a:pPr>
            <a:r>
              <a:t>Dr. Gerald L. Atkinson, CDR, USN (Ret.)</a:t>
            </a:r>
          </a:p>
          <a:p>
            <a:pPr marL="0" indent="0">
              <a:buSzTx/>
              <a:buNone/>
              <a:defRPr sz="4400"/>
            </a:pPr>
          </a:p>
          <a:p>
            <a:pPr marL="0" indent="0" algn="ctr">
              <a:spcBef>
                <a:spcPts val="1000"/>
              </a:spcBef>
              <a:buSzTx/>
              <a:buNone/>
              <a:defRPr sz="4400"/>
            </a:pPr>
            <a:r>
              <a:t>While America </a:t>
            </a:r>
            <a:r>
              <a:rPr sz="4000"/>
              <a:t>slept! “The Authoritarian personality,” studied by the Frankfurt School in the 1940s and 1950s in America, prepared the way for the subsequent warfare against the masculine gender promoted by Herbert Marcuse and his band of social revolutionaries under the guise of “women's liberation” and the New Left movement in the 1960s.</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3" name="Dr. Gerald L. Atkinson, CDR, USN (Ret.)…"/>
          <p:cNvSpPr txBox="1"/>
          <p:nvPr>
            <p:ph type="body" idx="4294967295"/>
          </p:nvPr>
        </p:nvSpPr>
        <p:spPr>
          <a:xfrm>
            <a:off x="304800" y="228600"/>
            <a:ext cx="14020800" cy="7772400"/>
          </a:xfrm>
          <a:prstGeom prst="rect">
            <a:avLst/>
          </a:prstGeom>
        </p:spPr>
        <p:txBody>
          <a:bodyPr/>
          <a:lstStyle/>
          <a:p>
            <a:pPr marL="0" indent="0" algn="ctr">
              <a:spcBef>
                <a:spcPts val="1000"/>
              </a:spcBef>
              <a:buSzTx/>
              <a:buNone/>
              <a:defRPr b="1" sz="4400">
                <a:solidFill>
                  <a:srgbClr val="FFC000"/>
                </a:solidFill>
                <a:effectLst>
                  <a:outerShdw sx="100000" sy="100000" kx="0" ky="0" algn="b" rotWithShape="0" blurRad="12700" dist="25400" dir="2700000">
                    <a:srgbClr val="000000"/>
                  </a:outerShdw>
                </a:effectLst>
              </a:defRPr>
            </a:pPr>
            <a:r>
              <a:t>Dr. Gerald L. Atkinson, CDR, USN (Ret.)</a:t>
            </a:r>
          </a:p>
          <a:p>
            <a:pPr marL="0" indent="0" algn="ctr">
              <a:buSzTx/>
              <a:buNone/>
              <a:defRPr sz="4000"/>
            </a:pPr>
          </a:p>
          <a:p>
            <a:pPr marL="0" indent="0" algn="ctr">
              <a:spcBef>
                <a:spcPts val="900"/>
              </a:spcBef>
              <a:buSzTx/>
              <a:buNone/>
              <a:defRPr sz="4000"/>
            </a:pPr>
            <a:r>
              <a:t>The evidence that psychological techniques for changing personality is intended to mean emasculation of the American male is provided by Abraham Maslow, founder of Third Force Humanist Psychology and a promoter of the psychotherapeutic classroom, who wrote that, “...the next step in personal evolution is a transcendence of both masculinity and femininity to general humanness.” </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5" name="Betty Friedan"/>
          <p:cNvSpPr txBox="1"/>
          <p:nvPr>
            <p:ph type="body" idx="4294967295"/>
          </p:nvPr>
        </p:nvSpPr>
        <p:spPr>
          <a:xfrm>
            <a:off x="228600" y="228600"/>
            <a:ext cx="14097000" cy="7772400"/>
          </a:xfrm>
          <a:prstGeom prst="rect">
            <a:avLst/>
          </a:prstGeom>
        </p:spPr>
        <p:txBody>
          <a:bodyPr/>
          <a:lstStyle>
            <a:lvl1pPr marL="0" indent="0" algn="ctr">
              <a:spcBef>
                <a:spcPts val="1200"/>
              </a:spcBef>
              <a:buSzTx/>
              <a:buNone/>
              <a:defRPr b="1" sz="5400">
                <a:solidFill>
                  <a:srgbClr val="FFC000"/>
                </a:solidFill>
                <a:effectLst>
                  <a:outerShdw sx="100000" sy="100000" kx="0" ky="0" algn="b" rotWithShape="0" blurRad="12700" dist="38100" dir="2700000">
                    <a:srgbClr val="000000"/>
                  </a:outerShdw>
                </a:effectLst>
              </a:defRPr>
            </a:lvl1pPr>
          </a:lstStyle>
          <a:p>
            <a:pPr/>
            <a:r>
              <a:t>Betty Friedan</a:t>
            </a:r>
          </a:p>
        </p:txBody>
      </p:sp>
      <p:pic>
        <p:nvPicPr>
          <p:cNvPr id="1736" name="image.jpeg" descr="image.jpeg"/>
          <p:cNvPicPr>
            <a:picLocks noChangeAspect="1"/>
          </p:cNvPicPr>
          <p:nvPr/>
        </p:nvPicPr>
        <p:blipFill>
          <a:blip r:embed="rId2">
            <a:extLst/>
          </a:blip>
          <a:stretch>
            <a:fillRect/>
          </a:stretch>
        </p:blipFill>
        <p:spPr>
          <a:xfrm>
            <a:off x="4953000" y="1752600"/>
            <a:ext cx="5040313" cy="4649788"/>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8" name="Friedan's 1963 book, The Feminine Mystique, could be described as the Feminist Manifesto."/>
          <p:cNvSpPr txBox="1"/>
          <p:nvPr>
            <p:ph type="body" idx="4294967295"/>
          </p:nvPr>
        </p:nvSpPr>
        <p:spPr>
          <a:xfrm>
            <a:off x="228600" y="228600"/>
            <a:ext cx="14173200" cy="7772400"/>
          </a:xfrm>
          <a:prstGeom prst="rect">
            <a:avLst/>
          </a:prstGeom>
        </p:spPr>
        <p:txBody>
          <a:bodyPr/>
          <a:lstStyle/>
          <a:p>
            <a:pPr marL="0" indent="0" algn="ctr">
              <a:spcBef>
                <a:spcPts val="1000"/>
              </a:spcBef>
              <a:buSzTx/>
              <a:buNone/>
              <a:defRPr sz="4400"/>
            </a:pPr>
            <a:r>
              <a:t>Friedan's 1963 book, </a:t>
            </a:r>
            <a:r>
              <a:rPr i="1"/>
              <a:t>The Feminine Mystique,</a:t>
            </a:r>
            <a:r>
              <a:t> could be described as the Feminist Manifesto.</a:t>
            </a:r>
          </a:p>
        </p:txBody>
      </p:sp>
      <p:pic>
        <p:nvPicPr>
          <p:cNvPr id="1739" name="image.jpeg" descr="image.jpeg"/>
          <p:cNvPicPr>
            <a:picLocks noChangeAspect="1"/>
          </p:cNvPicPr>
          <p:nvPr/>
        </p:nvPicPr>
        <p:blipFill>
          <a:blip r:embed="rId2">
            <a:extLst/>
          </a:blip>
          <a:stretch>
            <a:fillRect/>
          </a:stretch>
        </p:blipFill>
        <p:spPr>
          <a:xfrm>
            <a:off x="5526087" y="3048000"/>
            <a:ext cx="2976564" cy="4449763"/>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1" name="Friedan Was an Atheist that Embraced Marxism. As Benjamin Wicker Points Out:…"/>
          <p:cNvSpPr txBox="1"/>
          <p:nvPr>
            <p:ph type="body" idx="4294967295"/>
          </p:nvPr>
        </p:nvSpPr>
        <p:spPr>
          <a:xfrm>
            <a:off x="228600" y="304800"/>
            <a:ext cx="14020800" cy="7696200"/>
          </a:xfrm>
          <a:prstGeom prst="rect">
            <a:avLst/>
          </a:prstGeom>
        </p:spPr>
        <p:txBody>
          <a:bodyPr/>
          <a:lstStyle/>
          <a:p>
            <a:pPr marL="0" indent="0" algn="ctr">
              <a:buSzTx/>
              <a:buNone/>
              <a:defRPr b="1" sz="4800">
                <a:solidFill>
                  <a:srgbClr val="FFC000"/>
                </a:solidFill>
                <a:effectLst>
                  <a:outerShdw sx="100000" sy="100000" kx="0" ky="0" algn="b" rotWithShape="0" blurRad="12700" dist="25400" dir="2700000">
                    <a:srgbClr val="000000"/>
                  </a:outerShdw>
                </a:effectLst>
              </a:defRPr>
            </a:pPr>
            <a:r>
              <a:t>Friedan Was an Atheist that Embraced Marxism. As Benjamin Wicker Points Out:</a:t>
            </a:r>
          </a:p>
          <a:p>
            <a:pPr marL="0" indent="0">
              <a:buSzTx/>
              <a:buNone/>
              <a:defRPr b="1" sz="4000">
                <a:solidFill>
                  <a:srgbClr val="FFC000"/>
                </a:solidFill>
              </a:defRPr>
            </a:pPr>
          </a:p>
          <a:p>
            <a:pPr marL="0" indent="0" algn="ctr">
              <a:spcBef>
                <a:spcPts val="1000"/>
              </a:spcBef>
              <a:buSzTx/>
              <a:buNone/>
              <a:defRPr sz="4400"/>
            </a:pPr>
            <a:r>
              <a:t>Before she published </a:t>
            </a:r>
            <a:r>
              <a:rPr i="1"/>
              <a:t>The Feminine Mystique</a:t>
            </a:r>
            <a:r>
              <a:t>, Friedan had spent years in Marxist-inspired agitation on behalf of mistreated lower-class workers—and the abstractness of her analysis is fundamentally Marxist. </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3" name="Benjamin Wicker:…"/>
          <p:cNvSpPr txBox="1"/>
          <p:nvPr>
            <p:ph type="body" idx="4294967295"/>
          </p:nvPr>
        </p:nvSpPr>
        <p:spPr>
          <a:xfrm>
            <a:off x="152400" y="304800"/>
            <a:ext cx="14249400" cy="7696200"/>
          </a:xfrm>
          <a:prstGeom prst="rect">
            <a:avLst/>
          </a:prstGeom>
        </p:spPr>
        <p:txBody>
          <a:bodyPr/>
          <a:lstStyle/>
          <a:p>
            <a:pPr marL="0" indent="0" algn="ctr">
              <a:buSzTx/>
              <a:buNone/>
              <a:defRPr b="1" sz="4800">
                <a:solidFill>
                  <a:srgbClr val="FFC000"/>
                </a:solidFill>
                <a:effectLst>
                  <a:outerShdw sx="100000" sy="100000" kx="0" ky="0" algn="b" rotWithShape="0" blurRad="12700" dist="25400" dir="2700000">
                    <a:srgbClr val="000000"/>
                  </a:outerShdw>
                </a:effectLst>
              </a:defRPr>
            </a:pPr>
            <a:r>
              <a:t>Benjamin Wicker: </a:t>
            </a:r>
          </a:p>
          <a:p>
            <a:pPr marL="0" indent="0" algn="ctr">
              <a:buSzTx/>
              <a:buNone/>
              <a:defRPr sz="4400"/>
            </a:pPr>
          </a:p>
          <a:p>
            <a:pPr marL="0" indent="0" algn="ctr">
              <a:spcBef>
                <a:spcPts val="1000"/>
              </a:spcBef>
              <a:buSzTx/>
              <a:buNone/>
              <a:defRPr sz="4400"/>
            </a:pPr>
            <a:r>
              <a:t>She had been a Marxist since her college days at Smith in the late 1930s and early 1940s. In the years after, she belonged to, worked for, or wrote positively about a string of leftist organizations and publications—like the Popular Front, the Federated Press, UE News, Congress of American Women, Jewish Life—that had significant Communist membership or Soviet sympathies.</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5" name="Benjamin Wicker:…"/>
          <p:cNvSpPr txBox="1"/>
          <p:nvPr>
            <p:ph type="body" idx="4294967295"/>
          </p:nvPr>
        </p:nvSpPr>
        <p:spPr>
          <a:xfrm>
            <a:off x="228600" y="228600"/>
            <a:ext cx="14173200" cy="7772400"/>
          </a:xfrm>
          <a:prstGeom prst="rect">
            <a:avLst/>
          </a:prstGeom>
        </p:spPr>
        <p:txBody>
          <a:bodyPr/>
          <a:lstStyle/>
          <a:p>
            <a:pPr marL="0" indent="0" algn="ctr">
              <a:buSzTx/>
              <a:buNone/>
              <a:defRPr b="1" sz="4800">
                <a:solidFill>
                  <a:srgbClr val="FFC000"/>
                </a:solidFill>
                <a:effectLst>
                  <a:outerShdw sx="100000" sy="100000" kx="0" ky="0" algn="b" rotWithShape="0" blurRad="12700" dist="25400" dir="2700000">
                    <a:srgbClr val="000000"/>
                  </a:outerShdw>
                </a:effectLst>
              </a:defRPr>
            </a:pPr>
            <a:r>
              <a:t>Benjamin Wicker: </a:t>
            </a:r>
          </a:p>
          <a:p>
            <a:pPr marL="0" indent="0">
              <a:buSzTx/>
              <a:buNone/>
              <a:defRPr sz="4800"/>
            </a:pPr>
          </a:p>
          <a:p>
            <a:pPr marL="0" indent="0" algn="ctr">
              <a:buSzTx/>
              <a:buNone/>
              <a:defRPr sz="4800"/>
            </a:pPr>
            <a:r>
              <a:t>Knowing that the call to revolution in </a:t>
            </a:r>
            <a:r>
              <a:rPr i="1"/>
              <a:t>The Feminine Mystique</a:t>
            </a:r>
            <a:r>
              <a:t> would be damaged if it was associated with the call to revolution in the </a:t>
            </a:r>
            <a:r>
              <a:rPr i="1"/>
              <a:t>Communist Manifesto</a:t>
            </a:r>
            <a:r>
              <a:t>, she hid her radical past.</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7" name="Simone de Beauvoir:…"/>
          <p:cNvSpPr txBox="1"/>
          <p:nvPr>
            <p:ph type="body" idx="4294967295"/>
          </p:nvPr>
        </p:nvSpPr>
        <p:spPr>
          <a:xfrm>
            <a:off x="152400" y="304800"/>
            <a:ext cx="14173200" cy="7772400"/>
          </a:xfrm>
          <a:prstGeom prst="rect">
            <a:avLst/>
          </a:prstGeom>
        </p:spPr>
        <p:txBody>
          <a:bodyPr/>
          <a:lstStyle/>
          <a:p>
            <a:pPr marL="0" indent="0" algn="ctr">
              <a:buSzTx/>
              <a:buNone/>
              <a:defRPr b="1" sz="4800">
                <a:solidFill>
                  <a:srgbClr val="FFC000"/>
                </a:solidFill>
                <a:effectLst>
                  <a:outerShdw sx="100000" sy="100000" kx="0" ky="0" algn="b" rotWithShape="0" blurRad="12700" dist="25400" dir="2700000">
                    <a:srgbClr val="000000"/>
                  </a:outerShdw>
                </a:effectLst>
              </a:defRPr>
            </a:pPr>
            <a:r>
              <a:t>Simone de Beauvoir:</a:t>
            </a:r>
          </a:p>
          <a:p>
            <a:pPr marL="0" indent="0">
              <a:defRPr b="1" sz="4800">
                <a:solidFill>
                  <a:srgbClr val="FFC000"/>
                </a:solidFill>
                <a:effectLst>
                  <a:outerShdw sx="100000" sy="100000" kx="0" ky="0" algn="b" rotWithShape="0" blurRad="12700" dist="25400" dir="2700000">
                    <a:srgbClr val="000000"/>
                  </a:outerShdw>
                </a:effectLst>
              </a:defRPr>
            </a:pPr>
          </a:p>
          <a:p>
            <a:pPr marL="0" indent="0" algn="ctr">
              <a:buSzTx/>
              <a:buNone/>
              <a:defRPr b="1" sz="4800">
                <a:effectLst>
                  <a:outerShdw sx="100000" sy="100000" kx="0" ky="0" algn="b" rotWithShape="0" blurRad="12700" dist="25400" dir="2700000">
                    <a:srgbClr val="000000"/>
                  </a:outerShdw>
                </a:effectLst>
              </a:defRPr>
            </a:pPr>
            <a:r>
              <a:t>No women should be authorized to stay at home to raise her children…precisely because if there is such a choice, too many women will make that one.”</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9" name="Feminist Gnosticism"/>
          <p:cNvSpPr txBox="1"/>
          <p:nvPr>
            <p:ph type="title" idx="4294967295"/>
          </p:nvPr>
        </p:nvSpPr>
        <p:spPr>
          <a:xfrm>
            <a:off x="731837" y="330200"/>
            <a:ext cx="13166727" cy="7150100"/>
          </a:xfrm>
          <a:prstGeom prst="rect">
            <a:avLst/>
          </a:prstGeom>
        </p:spPr>
        <p:txBody>
          <a:bodyPr/>
          <a:lstStyle/>
          <a:p>
            <a:pPr>
              <a:defRPr b="1">
                <a:solidFill>
                  <a:srgbClr val="FFC000"/>
                </a:solidFill>
                <a:effectLst>
                  <a:outerShdw sx="100000" sy="100000" kx="0" ky="0" algn="b" rotWithShape="0" blurRad="12700" dist="38100" dir="2700000">
                    <a:srgbClr val="000000"/>
                  </a:outerShdw>
                </a:effectLst>
              </a:defRPr>
            </a:pPr>
            <a:r>
              <a:t>Feminist Gnosticism</a:t>
            </a:r>
            <a:b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1" name="Friedrich Nietzsche"/>
          <p:cNvSpPr txBox="1"/>
          <p:nvPr>
            <p:ph type="body" idx="4294967295"/>
          </p:nvPr>
        </p:nvSpPr>
        <p:spPr>
          <a:xfrm>
            <a:off x="1428750" y="1414461"/>
            <a:ext cx="11772900" cy="6086478"/>
          </a:xfrm>
          <a:prstGeom prst="rect">
            <a:avLst/>
          </a:prstGeom>
        </p:spPr>
        <p:txBody>
          <a:bodyPr/>
          <a:lstStyle/>
          <a:p>
            <a:pPr>
              <a:defRPr sz="5400">
                <a:effectLst>
                  <a:outerShdw sx="100000" sy="100000" kx="0" ky="0" algn="b" rotWithShape="0" blurRad="12700" dist="38100" dir="2700000">
                    <a:srgbClr val="000000"/>
                  </a:outerShdw>
                </a:effectLst>
              </a:defRPr>
            </a:pPr>
          </a:p>
          <a:p>
            <a:pPr>
              <a:defRPr sz="5400">
                <a:effectLst>
                  <a:outerShdw sx="100000" sy="100000" kx="0" ky="0" algn="b" rotWithShape="0" blurRad="12700" dist="38100" dir="2700000">
                    <a:srgbClr val="000000"/>
                  </a:outerShdw>
                </a:effectLst>
              </a:defRPr>
            </a:pPr>
          </a:p>
          <a:p>
            <a:pPr>
              <a:defRPr sz="5400">
                <a:effectLst>
                  <a:outerShdw sx="100000" sy="100000" kx="0" ky="0" algn="b" rotWithShape="0" blurRad="12700" dist="38100" dir="2700000">
                    <a:srgbClr val="000000"/>
                  </a:outerShdw>
                </a:effectLst>
              </a:defRPr>
            </a:pPr>
          </a:p>
          <a:p>
            <a:pPr>
              <a:defRPr sz="5400">
                <a:effectLst>
                  <a:outerShdw sx="100000" sy="100000" kx="0" ky="0" algn="b" rotWithShape="0" blurRad="12700" dist="38100" dir="2700000">
                    <a:srgbClr val="000000"/>
                  </a:outerShdw>
                </a:effectLst>
              </a:defRPr>
            </a:pPr>
          </a:p>
          <a:p>
            <a:pPr algn="ctr">
              <a:defRPr sz="5400">
                <a:effectLst>
                  <a:outerShdw sx="100000" sy="100000" kx="0" ky="0" algn="b" rotWithShape="0" blurRad="12700" dist="38100" dir="2700000">
                    <a:srgbClr val="000000"/>
                  </a:outerShdw>
                </a:effectLst>
              </a:defRPr>
            </a:pPr>
          </a:p>
          <a:p>
            <a:pPr algn="ctr">
              <a:spcBef>
                <a:spcPts val="1200"/>
              </a:spcBef>
              <a:buSzTx/>
              <a:buNone/>
              <a:defRPr sz="5400">
                <a:effectLst>
                  <a:outerShdw sx="100000" sy="100000" kx="0" ky="0" algn="b" rotWithShape="0" blurRad="12700" dist="38100" dir="2700000">
                    <a:srgbClr val="000000"/>
                  </a:outerShdw>
                </a:effectLst>
              </a:defRPr>
            </a:pPr>
            <a:r>
              <a:t>Friedrich Nietzsche </a:t>
            </a:r>
          </a:p>
        </p:txBody>
      </p:sp>
      <p:pic>
        <p:nvPicPr>
          <p:cNvPr id="1692" name="Friedrich Nietzsche.jpg" descr="Friedrich Nietzsche.jpg"/>
          <p:cNvPicPr>
            <a:picLocks noChangeAspect="1"/>
          </p:cNvPicPr>
          <p:nvPr/>
        </p:nvPicPr>
        <p:blipFill>
          <a:blip r:embed="rId2">
            <a:extLst/>
          </a:blip>
          <a:stretch>
            <a:fillRect/>
          </a:stretch>
        </p:blipFill>
        <p:spPr>
          <a:xfrm>
            <a:off x="4953000" y="801687"/>
            <a:ext cx="4895850" cy="4419602"/>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1" name="National NOW Times, Jan.1988.  &quot;The simple fact is that every woman must be willing to be identified as a lesbian to be fully feminist.&quot;"/>
          <p:cNvSpPr txBox="1"/>
          <p:nvPr>
            <p:ph type="title" idx="4294967295"/>
          </p:nvPr>
        </p:nvSpPr>
        <p:spPr>
          <a:xfrm>
            <a:off x="731837" y="330200"/>
            <a:ext cx="13166727" cy="7112000"/>
          </a:xfrm>
          <a:prstGeom prst="rect">
            <a:avLst/>
          </a:prstGeom>
        </p:spPr>
        <p:txBody>
          <a:bodyPr/>
          <a:lstStyle/>
          <a:p>
            <a:pPr>
              <a:defRPr b="1" sz="5100">
                <a:solidFill>
                  <a:srgbClr val="FFC000"/>
                </a:solidFill>
                <a:effectLst>
                  <a:outerShdw sx="100000" sy="100000" kx="0" ky="0" algn="b" rotWithShape="0" blurRad="12700" dist="38100" dir="2700000">
                    <a:srgbClr val="000000"/>
                  </a:outerShdw>
                </a:effectLst>
              </a:defRPr>
            </a:pPr>
            <a:br/>
            <a:r>
              <a:t>National NOW Times, Jan.1988.</a:t>
            </a:r>
            <a:br/>
            <a:br/>
            <a:r>
              <a:rPr>
                <a:solidFill>
                  <a:srgbClr val="FFFFFF"/>
                </a:solidFill>
              </a:rPr>
              <a:t>"The simple fact is that every woman must be willing to be identified as a lesbian to be fully feminist." </a:t>
            </a:r>
            <a:br>
              <a:rPr>
                <a:solidFill>
                  <a:srgbClr val="FFFFFF"/>
                </a:solidFill>
              </a:rPr>
            </a:br>
            <a:br>
              <a:rPr>
                <a:solidFill>
                  <a:srgbClr val="FFFFFF"/>
                </a:solidFill>
              </a:rPr>
            </a:b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3" name="Gloria Steinem   “By the year 2000 we will, I hope, raise our children to believe in human potential, not God”"/>
          <p:cNvSpPr txBox="1"/>
          <p:nvPr>
            <p:ph type="title" idx="4294967295"/>
          </p:nvPr>
        </p:nvSpPr>
        <p:spPr>
          <a:xfrm>
            <a:off x="731837" y="330200"/>
            <a:ext cx="13166727" cy="7073900"/>
          </a:xfrm>
          <a:prstGeom prst="rect">
            <a:avLst/>
          </a:prstGeom>
        </p:spPr>
        <p:txBody>
          <a:bodyPr/>
          <a:lstStyle/>
          <a:p>
            <a:pPr>
              <a:defRPr b="1" sz="5100">
                <a:solidFill>
                  <a:srgbClr val="FFC000"/>
                </a:solidFill>
                <a:effectLst>
                  <a:outerShdw sx="100000" sy="100000" kx="0" ky="0" algn="b" rotWithShape="0" blurRad="12700" dist="38100" dir="2700000">
                    <a:srgbClr val="000000"/>
                  </a:outerShdw>
                </a:effectLst>
              </a:defRPr>
            </a:pPr>
            <a:r>
              <a:t>Gloria Steinem </a:t>
            </a:r>
            <a:br/>
            <a:br/>
            <a:r>
              <a:rPr>
                <a:solidFill>
                  <a:srgbClr val="FFFFFF"/>
                </a:solidFill>
              </a:rPr>
              <a:t>“By the year 2000 we will, I hope, raise our children to believe in human potential, not God”</a:t>
            </a:r>
            <a:br>
              <a:rPr>
                <a:solidFill>
                  <a:srgbClr val="FFFFFF"/>
                </a:solidFill>
              </a:rPr>
            </a:b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5" name="Annie Laurie Gavlor “Feminists Salvation”  &quot;The Humanist&quot;, July/August 1988, p.37.   Let's forget about the mythical Jesus and look for encouragement, solace and inspiration from real women... Two thousand years of patriarchal rule under the shadow of th"/>
          <p:cNvSpPr txBox="1"/>
          <p:nvPr>
            <p:ph type="title" idx="4294967295"/>
          </p:nvPr>
        </p:nvSpPr>
        <p:spPr>
          <a:xfrm>
            <a:off x="731837" y="330200"/>
            <a:ext cx="13166727" cy="7188200"/>
          </a:xfrm>
          <a:prstGeom prst="rect">
            <a:avLst/>
          </a:prstGeom>
        </p:spPr>
        <p:txBody>
          <a:bodyPr/>
          <a:lstStyle/>
          <a:p>
            <a:pPr defTabSz="722376">
              <a:defRPr sz="4000">
                <a:solidFill>
                  <a:srgbClr val="0066CC"/>
                </a:solidFill>
                <a:effectLst>
                  <a:outerShdw sx="100000" sy="100000" kx="0" ky="0" algn="b" rotWithShape="0" blurRad="12700" dist="30098" dir="2700000">
                    <a:srgbClr val="000000"/>
                  </a:outerShdw>
                </a:effectLst>
              </a:defRPr>
            </a:pPr>
            <a:br/>
            <a:br/>
            <a:r>
              <a:rPr b="1">
                <a:solidFill>
                  <a:srgbClr val="FFC000"/>
                </a:solidFill>
              </a:rPr>
              <a:t>Annie Laurie Gavlor “Feminists Salvation” </a:t>
            </a:r>
            <a:br>
              <a:rPr b="1">
                <a:solidFill>
                  <a:srgbClr val="FFC000"/>
                </a:solidFill>
              </a:rPr>
            </a:br>
            <a:r>
              <a:rPr b="1" sz="3500">
                <a:solidFill>
                  <a:srgbClr val="FFC000"/>
                </a:solidFill>
                <a:effectLst>
                  <a:outerShdw sx="100000" sy="100000" kx="0" ky="0" algn="b" rotWithShape="0" blurRad="12700" dist="20066" dir="2700000">
                    <a:srgbClr val="000000"/>
                  </a:outerShdw>
                </a:effectLst>
              </a:rPr>
              <a:t>"The Humanist", July/August 1988, p.37. </a:t>
            </a:r>
            <a:br>
              <a:rPr b="1" sz="3500">
                <a:solidFill>
                  <a:srgbClr val="FFC000"/>
                </a:solidFill>
                <a:effectLst>
                  <a:outerShdw sx="100000" sy="100000" kx="0" ky="0" algn="b" rotWithShape="0" blurRad="12700" dist="20066" dir="2700000">
                    <a:srgbClr val="000000"/>
                  </a:outerShdw>
                </a:effectLst>
              </a:rPr>
            </a:br>
            <a:br>
              <a:rPr b="1" sz="3500">
                <a:solidFill>
                  <a:srgbClr val="FFC000"/>
                </a:solidFill>
                <a:effectLst>
                  <a:outerShdw sx="100000" sy="100000" kx="0" ky="0" algn="b" rotWithShape="0" blurRad="12700" dist="20066" dir="2700000">
                    <a:srgbClr val="000000"/>
                  </a:outerShdw>
                </a:effectLst>
              </a:rPr>
            </a:br>
            <a:r>
              <a:rPr sz="3500">
                <a:solidFill>
                  <a:srgbClr val="FFFFFF"/>
                </a:solidFill>
                <a:effectLst>
                  <a:outerShdw sx="100000" sy="100000" kx="0" ky="0" algn="b" rotWithShape="0" blurRad="12700" dist="20066" dir="2700000">
                    <a:srgbClr val="000000"/>
                  </a:outerShdw>
                </a:effectLst>
              </a:rPr>
              <a:t>Let's forget about the mythical Jesus and look for encouragement, solace and inspiration from real women... Two thousand years of</a:t>
            </a:r>
            <a:br>
              <a:rPr sz="3500">
                <a:solidFill>
                  <a:srgbClr val="FFFFFF"/>
                </a:solidFill>
                <a:effectLst>
                  <a:outerShdw sx="100000" sy="100000" kx="0" ky="0" algn="b" rotWithShape="0" blurRad="12700" dist="20066" dir="2700000">
                    <a:srgbClr val="000000"/>
                  </a:outerShdw>
                </a:effectLst>
              </a:rPr>
            </a:br>
            <a:r>
              <a:rPr sz="3500">
                <a:solidFill>
                  <a:srgbClr val="FFFFFF"/>
                </a:solidFill>
                <a:effectLst>
                  <a:outerShdw sx="100000" sy="100000" kx="0" ky="0" algn="b" rotWithShape="0" blurRad="12700" dist="20066" dir="2700000">
                    <a:srgbClr val="000000"/>
                  </a:outerShdw>
                </a:effectLst>
              </a:rPr>
              <a:t>patriarchal rule under the shadow of the cross ought to be enough to turn women toward the feminist 'salvation' of this world." </a:t>
            </a:r>
            <a:br>
              <a:rPr sz="3500">
                <a:solidFill>
                  <a:srgbClr val="FFFFFF"/>
                </a:solidFill>
                <a:effectLst>
                  <a:outerShdw sx="100000" sy="100000" kx="0" ky="0" algn="b" rotWithShape="0" blurRad="12700" dist="20066" dir="2700000">
                    <a:srgbClr val="000000"/>
                  </a:outerShdw>
                </a:effectLst>
              </a:rPr>
            </a:br>
            <a:br>
              <a:rPr sz="3500">
                <a:solidFill>
                  <a:srgbClr val="FFFFFF"/>
                </a:solidFill>
                <a:effectLst>
                  <a:outerShdw sx="100000" sy="100000" kx="0" ky="0" algn="b" rotWithShape="0" blurRad="12700" dist="20066" dir="2700000">
                    <a:srgbClr val="000000"/>
                  </a:outerShdw>
                </a:effectLst>
              </a:rPr>
            </a:b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7" name="The Declaration of Feminism  November 1971  Marriage has existed for the benefit of men; and has been a legally sanctioned method of control over women... We must work to destroy it. The end of the institution of marriage is a necessary condition for the"/>
          <p:cNvSpPr txBox="1"/>
          <p:nvPr>
            <p:ph type="title" idx="4294967295"/>
          </p:nvPr>
        </p:nvSpPr>
        <p:spPr>
          <a:xfrm>
            <a:off x="731837" y="330200"/>
            <a:ext cx="13166727" cy="7124700"/>
          </a:xfrm>
          <a:prstGeom prst="rect">
            <a:avLst/>
          </a:prstGeom>
        </p:spPr>
        <p:txBody>
          <a:bodyPr/>
          <a:lstStyle/>
          <a:p>
            <a:pPr defTabSz="768094">
              <a:defRPr b="1" i="1" sz="4200">
                <a:solidFill>
                  <a:srgbClr val="FFC000"/>
                </a:solidFill>
                <a:effectLst>
                  <a:outerShdw sx="100000" sy="100000" kx="0" ky="0" algn="b" rotWithShape="0" blurRad="12700" dist="32004" dir="2700000">
                    <a:srgbClr val="000000"/>
                  </a:outerShdw>
                </a:effectLst>
              </a:defRPr>
            </a:pPr>
            <a:br/>
            <a:br/>
            <a:r>
              <a:t>The Declaration of Feminism </a:t>
            </a:r>
            <a:br/>
            <a:r>
              <a:rPr i="0"/>
              <a:t>November 1971</a:t>
            </a:r>
            <a:br>
              <a:rPr i="0"/>
            </a:br>
            <a:br>
              <a:rPr i="0"/>
            </a:br>
            <a:r>
              <a:rPr b="0" i="0" sz="3700">
                <a:solidFill>
                  <a:srgbClr val="FFFFFF"/>
                </a:solidFill>
                <a:effectLst>
                  <a:outerShdw sx="100000" sy="100000" kx="0" ky="0" algn="b" rotWithShape="0" blurRad="12700" dist="21336" dir="2700000">
                    <a:srgbClr val="000000"/>
                  </a:outerShdw>
                </a:effectLst>
              </a:rPr>
              <a:t>Marriage has existed for the benefit of men; and has been a legally sanctioned method of control over women... We must work to destroy it. The end of the institution of marriage is a necessary condition for the</a:t>
            </a:r>
            <a:br>
              <a:rPr b="0" i="0" sz="3700">
                <a:solidFill>
                  <a:srgbClr val="FFFFFF"/>
                </a:solidFill>
                <a:effectLst>
                  <a:outerShdw sx="100000" sy="100000" kx="0" ky="0" algn="b" rotWithShape="0" blurRad="12700" dist="21336" dir="2700000">
                    <a:srgbClr val="000000"/>
                  </a:outerShdw>
                </a:effectLst>
              </a:rPr>
            </a:br>
            <a:r>
              <a:rPr b="0" i="0" sz="3700">
                <a:solidFill>
                  <a:srgbClr val="FFFFFF"/>
                </a:solidFill>
                <a:effectLst>
                  <a:outerShdw sx="100000" sy="100000" kx="0" ky="0" algn="b" rotWithShape="0" blurRad="12700" dist="21336" dir="2700000">
                    <a:srgbClr val="000000"/>
                  </a:outerShdw>
                </a:effectLst>
              </a:rPr>
              <a:t>liberation of women.</a:t>
            </a:r>
            <a:br>
              <a:rPr b="0" i="0" sz="3700">
                <a:solidFill>
                  <a:srgbClr val="FFFFFF"/>
                </a:solidFill>
                <a:effectLst>
                  <a:outerShdw sx="100000" sy="100000" kx="0" ky="0" algn="b" rotWithShape="0" blurRad="12700" dist="21336" dir="2700000">
                    <a:srgbClr val="000000"/>
                  </a:outerShdw>
                </a:effectLst>
              </a:rPr>
            </a:br>
            <a:br>
              <a:rPr b="0" i="0" sz="3700">
                <a:solidFill>
                  <a:srgbClr val="FFFFFF"/>
                </a:solidFill>
                <a:effectLst>
                  <a:outerShdw sx="100000" sy="100000" kx="0" ky="0" algn="b" rotWithShape="0" blurRad="12700" dist="21336" dir="2700000">
                    <a:srgbClr val="000000"/>
                  </a:outerShdw>
                </a:effectLst>
              </a:rPr>
            </a:b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9" name="The Declaration of Feminism  November 1971  Therefore it is important for us to encourage women to leave their husbands and not to live individually with men... All of history must be re-written in terms of oppression of women. We must go back to ancient"/>
          <p:cNvSpPr txBox="1"/>
          <p:nvPr>
            <p:ph type="title" idx="4294967295"/>
          </p:nvPr>
        </p:nvSpPr>
        <p:spPr>
          <a:xfrm>
            <a:off x="762000" y="304800"/>
            <a:ext cx="13166725" cy="7048500"/>
          </a:xfrm>
          <a:prstGeom prst="rect">
            <a:avLst/>
          </a:prstGeom>
        </p:spPr>
        <p:txBody>
          <a:bodyPr/>
          <a:lstStyle/>
          <a:p>
            <a:pPr defTabSz="777240">
              <a:defRPr b="1" i="1" sz="4300">
                <a:solidFill>
                  <a:srgbClr val="FFC000"/>
                </a:solidFill>
                <a:effectLst>
                  <a:outerShdw sx="100000" sy="100000" kx="0" ky="0" algn="b" rotWithShape="0" blurRad="12700" dist="32385" dir="2700000">
                    <a:srgbClr val="000000"/>
                  </a:outerShdw>
                </a:effectLst>
              </a:defRPr>
            </a:pPr>
            <a:br/>
            <a:br/>
            <a:r>
              <a:t>The Declaration of Feminism </a:t>
            </a:r>
            <a:br/>
            <a:r>
              <a:rPr i="0"/>
              <a:t>November 1971</a:t>
            </a:r>
            <a:br>
              <a:rPr i="0"/>
            </a:br>
            <a:br>
              <a:rPr i="0"/>
            </a:br>
            <a:r>
              <a:rPr b="0" i="0" sz="3800">
                <a:solidFill>
                  <a:srgbClr val="FFFFFF"/>
                </a:solidFill>
                <a:effectLst>
                  <a:outerShdw sx="100000" sy="100000" kx="0" ky="0" algn="b" rotWithShape="0" blurRad="12700" dist="21590" dir="2700000">
                    <a:srgbClr val="000000"/>
                  </a:outerShdw>
                </a:effectLst>
              </a:rPr>
              <a:t>Therefore it is important for us to encourage women to leave their husbands and not to live individually with men... All of history must be re-written in terms of oppression of women. We must go back to ancient female religions like witchcraft.</a:t>
            </a:r>
            <a:br>
              <a:rPr b="0" i="0" sz="3800">
                <a:solidFill>
                  <a:srgbClr val="FFFFFF"/>
                </a:solidFill>
                <a:effectLst>
                  <a:outerShdw sx="100000" sy="100000" kx="0" ky="0" algn="b" rotWithShape="0" blurRad="12700" dist="21590" dir="2700000">
                    <a:srgbClr val="000000"/>
                  </a:outerShdw>
                </a:effectLst>
              </a:rPr>
            </a:br>
            <a:br>
              <a:rPr b="0" i="0" sz="3800">
                <a:solidFill>
                  <a:srgbClr val="FFFFFF"/>
                </a:solidFill>
                <a:effectLst>
                  <a:outerShdw sx="100000" sy="100000" kx="0" ky="0" algn="b" rotWithShape="0" blurRad="12700" dist="21590" dir="2700000">
                    <a:srgbClr val="000000"/>
                  </a:outerShdw>
                </a:effectLst>
              </a:rPr>
            </a:b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1" name="Dr. Mary Jo Bane, feminist and  assistant professor of education at Wellesley College and associate director of the school's Center for Research on Woman:  &quot;In order to raise children with equality, we must take them away from families and communally rai"/>
          <p:cNvSpPr txBox="1"/>
          <p:nvPr>
            <p:ph type="title" idx="4294967295"/>
          </p:nvPr>
        </p:nvSpPr>
        <p:spPr>
          <a:xfrm>
            <a:off x="731837" y="330200"/>
            <a:ext cx="13166727" cy="7124700"/>
          </a:xfrm>
          <a:prstGeom prst="rect">
            <a:avLst/>
          </a:prstGeom>
        </p:spPr>
        <p:txBody>
          <a:bodyPr/>
          <a:lstStyle/>
          <a:p>
            <a:pPr defTabSz="905255">
              <a:defRPr b="1" sz="5000">
                <a:solidFill>
                  <a:srgbClr val="FFC000"/>
                </a:solidFill>
                <a:effectLst>
                  <a:outerShdw sx="100000" sy="100000" kx="0" ky="0" algn="b" rotWithShape="0" blurRad="12700" dist="37719" dir="2700000">
                    <a:srgbClr val="000000"/>
                  </a:outerShdw>
                </a:effectLst>
              </a:defRPr>
            </a:pPr>
            <a:br/>
            <a:r>
              <a:rPr sz="4400">
                <a:effectLst>
                  <a:outerShdw sx="100000" sy="100000" kx="0" ky="0" algn="b" rotWithShape="0" blurRad="12700" dist="25146" dir="2700000">
                    <a:srgbClr val="000000"/>
                  </a:outerShdw>
                </a:effectLst>
              </a:rPr>
              <a:t>Dr. Mary Jo Bane, feminist and </a:t>
            </a:r>
            <a:br>
              <a:rPr sz="4400">
                <a:effectLst>
                  <a:outerShdw sx="100000" sy="100000" kx="0" ky="0" algn="b" rotWithShape="0" blurRad="12700" dist="25146" dir="2700000">
                    <a:srgbClr val="000000"/>
                  </a:outerShdw>
                </a:effectLst>
              </a:rPr>
            </a:br>
            <a:r>
              <a:rPr sz="4400">
                <a:effectLst>
                  <a:outerShdw sx="100000" sy="100000" kx="0" ky="0" algn="b" rotWithShape="0" blurRad="12700" dist="25146" dir="2700000">
                    <a:srgbClr val="000000"/>
                  </a:outerShdw>
                </a:effectLst>
              </a:rPr>
              <a:t>assistant professor of education at Wellesley College and associate director of the school's Center for Research on Woman:</a:t>
            </a:r>
            <a:br>
              <a:rPr sz="4400">
                <a:effectLst>
                  <a:outerShdw sx="100000" sy="100000" kx="0" ky="0" algn="b" rotWithShape="0" blurRad="12700" dist="25146" dir="2700000">
                    <a:srgbClr val="000000"/>
                  </a:outerShdw>
                </a:effectLst>
              </a:rPr>
            </a:br>
            <a:br>
              <a:rPr sz="4400">
                <a:effectLst>
                  <a:outerShdw sx="100000" sy="100000" kx="0" ky="0" algn="b" rotWithShape="0" blurRad="12700" dist="25146" dir="2700000">
                    <a:srgbClr val="000000"/>
                  </a:outerShdw>
                </a:effectLst>
              </a:rPr>
            </a:br>
            <a:r>
              <a:rPr b="0">
                <a:solidFill>
                  <a:srgbClr val="FFFFFF"/>
                </a:solidFill>
              </a:rPr>
              <a:t>"In order to raise children with equality, we must take them away from</a:t>
            </a:r>
            <a:br>
              <a:rPr b="0">
                <a:solidFill>
                  <a:srgbClr val="FFFFFF"/>
                </a:solidFill>
              </a:rPr>
            </a:br>
            <a:r>
              <a:rPr b="0">
                <a:solidFill>
                  <a:srgbClr val="FFFFFF"/>
                </a:solidFill>
              </a:rPr>
              <a:t>families and communally raise them.“</a:t>
            </a:r>
            <a:br>
              <a:rPr b="0">
                <a:solidFill>
                  <a:srgbClr val="FFFFFF"/>
                </a:solidFill>
              </a:rPr>
            </a:br>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3" name="The Dance of the Dissident Daughter  p. 151, Sue Monk Kidd:  &quot;...the main thing distinguishing the Gnostic gospels from the orthodox gospels is their abundance of powerful feminine imagery of the Divine. They reveal that many early Christians described a"/>
          <p:cNvSpPr txBox="1"/>
          <p:nvPr>
            <p:ph type="title" idx="4294967295"/>
          </p:nvPr>
        </p:nvSpPr>
        <p:spPr>
          <a:xfrm>
            <a:off x="731837" y="330200"/>
            <a:ext cx="13166727" cy="7137400"/>
          </a:xfrm>
          <a:prstGeom prst="rect">
            <a:avLst/>
          </a:prstGeom>
        </p:spPr>
        <p:txBody>
          <a:bodyPr/>
          <a:lstStyle/>
          <a:p>
            <a:pPr defTabSz="539494">
              <a:defRPr b="1" i="1" sz="3000">
                <a:solidFill>
                  <a:srgbClr val="FFC000"/>
                </a:solidFill>
                <a:effectLst>
                  <a:outerShdw sx="100000" sy="100000" kx="0" ky="0" algn="b" rotWithShape="0" blurRad="12700" dist="22479" dir="2700000">
                    <a:srgbClr val="000000"/>
                  </a:outerShdw>
                </a:effectLst>
              </a:defRPr>
            </a:pPr>
            <a:br/>
            <a:br/>
            <a:br/>
            <a:br/>
            <a:br/>
            <a:r>
              <a:t>The Dance of the Dissident Daughter</a:t>
            </a:r>
            <a:br/>
            <a:r>
              <a:rPr i="0"/>
              <a:t> p. 151, Sue Monk Kidd:</a:t>
            </a:r>
            <a:br>
              <a:rPr i="0"/>
            </a:br>
            <a:br>
              <a:rPr i="0"/>
            </a:br>
            <a:r>
              <a:rPr b="0" i="0">
                <a:solidFill>
                  <a:srgbClr val="FFFFFF"/>
                </a:solidFill>
              </a:rPr>
              <a:t>"...the main thing distinguishing the Gnostic gospels from the orthodox gospels is their abundance of powerful feminine imagery of the Divine. They reveal that many early Christians described and worshipped God as dyad, a being</a:t>
            </a:r>
            <a:br>
              <a:rPr b="0" i="0">
                <a:solidFill>
                  <a:srgbClr val="FFFFFF"/>
                </a:solidFill>
              </a:rPr>
            </a:br>
            <a:br>
              <a:rPr b="0" i="0">
                <a:solidFill>
                  <a:srgbClr val="FFFFFF"/>
                </a:solidFill>
              </a:rPr>
            </a:br>
            <a:br>
              <a:rPr b="0" i="0">
                <a:solidFill>
                  <a:srgbClr val="FFFFFF"/>
                </a:solidFill>
              </a:rPr>
            </a:br>
            <a:r>
              <a:rPr b="0" i="0">
                <a:solidFill>
                  <a:srgbClr val="0066CC"/>
                </a:solidFill>
              </a:rPr>
              <a:t> </a:t>
            </a:r>
            <a:br>
              <a:rPr b="0" i="0">
                <a:solidFill>
                  <a:srgbClr val="0066CC"/>
                </a:solidFill>
              </a:rPr>
            </a:br>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5" name="Sue Monk Kidd:  consisting of both masculine and  feminine elements. They prayed to both the divine Father and the divine Mother--to Mother-Father. One of their prayers, still intact, begins, 'From thee, Father, and through thee, Mother...' The Gnostic g"/>
          <p:cNvSpPr txBox="1"/>
          <p:nvPr>
            <p:ph type="title" idx="4294967295"/>
          </p:nvPr>
        </p:nvSpPr>
        <p:spPr>
          <a:xfrm>
            <a:off x="731837" y="330200"/>
            <a:ext cx="13166727" cy="7188200"/>
          </a:xfrm>
          <a:prstGeom prst="rect">
            <a:avLst/>
          </a:prstGeom>
        </p:spPr>
        <p:txBody>
          <a:bodyPr/>
          <a:lstStyle/>
          <a:p>
            <a:pPr>
              <a:defRPr b="1" sz="5100">
                <a:solidFill>
                  <a:srgbClr val="FFC000"/>
                </a:solidFill>
                <a:effectLst>
                  <a:outerShdw sx="100000" sy="100000" kx="0" ky="0" algn="b" rotWithShape="0" blurRad="12700" dist="38100" dir="2700000">
                    <a:srgbClr val="000000"/>
                  </a:outerShdw>
                </a:effectLst>
              </a:defRPr>
            </a:pPr>
            <a:r>
              <a:t>Sue Monk Kidd:</a:t>
            </a:r>
            <a:br/>
            <a:br/>
            <a:r>
              <a:rPr b="0">
                <a:solidFill>
                  <a:srgbClr val="FFFFFF"/>
                </a:solidFill>
              </a:rPr>
              <a:t>consisting of both masculine and </a:t>
            </a:r>
            <a:br>
              <a:rPr b="0">
                <a:solidFill>
                  <a:srgbClr val="FFFFFF"/>
                </a:solidFill>
              </a:rPr>
            </a:br>
            <a:r>
              <a:rPr b="0">
                <a:solidFill>
                  <a:srgbClr val="FFFFFF"/>
                </a:solidFill>
              </a:rPr>
              <a:t>feminine elements. They prayed to both the divine Father and the divine Mother--to Mother-Father. One of their prayers, still intact, begins, 'From thee, Father, and through thee, Mother...' The Gnostic gospels also referred to the Holy Spirit as female.</a:t>
            </a:r>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7" name="Titus 2:3-4:  the older women likewise, that they be reverent in behavior, not slanderers, not given to much wine, teachers of good things—  4 that they admonish the young women to love their husbands, to love their children,"/>
          <p:cNvSpPr txBox="1"/>
          <p:nvPr>
            <p:ph type="title" idx="4294967295"/>
          </p:nvPr>
        </p:nvSpPr>
        <p:spPr>
          <a:xfrm>
            <a:off x="731837" y="333375"/>
            <a:ext cx="13166727" cy="7667625"/>
          </a:xfrm>
          <a:prstGeom prst="rect">
            <a:avLst/>
          </a:prstGeom>
        </p:spPr>
        <p:txBody>
          <a:bodyPr/>
          <a:lstStyle/>
          <a:p>
            <a:pPr defTabSz="758951">
              <a:defRPr b="1" sz="3900">
                <a:solidFill>
                  <a:srgbClr val="FFC000"/>
                </a:solidFill>
                <a:effectLst>
                  <a:outerShdw sx="100000" sy="100000" kx="0" ky="0" algn="b" rotWithShape="0" blurRad="12700" dist="21082" dir="2700000">
                    <a:srgbClr val="000000"/>
                  </a:outerShdw>
                </a:effectLst>
              </a:defRPr>
            </a:pPr>
            <a:br/>
            <a:br/>
            <a:r>
              <a:t>Titus 2:3-4:</a:t>
            </a:r>
            <a:br/>
            <a:br/>
            <a:r>
              <a:rPr>
                <a:solidFill>
                  <a:srgbClr val="FFFFFF"/>
                </a:solidFill>
              </a:rPr>
              <a:t>the older women likewise, that they be reverent in behavior, not slanderers, not given to much wine, teachers of good things—  4 that they admonish the young women to love their husbands, to love their children, </a:t>
            </a:r>
            <a:br>
              <a:rPr>
                <a:solidFill>
                  <a:srgbClr val="FFFFFF"/>
                </a:solidFill>
              </a:rPr>
            </a:br>
            <a:br>
              <a:rPr>
                <a:solidFill>
                  <a:srgbClr val="FFFFFF"/>
                </a:solidFill>
              </a:rPr>
            </a:br>
            <a:br>
              <a:rPr>
                <a:solidFill>
                  <a:srgbClr val="FFFFFF"/>
                </a:solidFill>
              </a:rPr>
            </a:br>
            <a:br>
              <a:rPr>
                <a:solidFill>
                  <a:srgbClr val="FFFFFF"/>
                </a:solidFill>
              </a:rPr>
            </a:br>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9" name="Romans 1:26:  For this reason God gave them up to vile passions. For even their women exchanged the natural use for what is against nature."/>
          <p:cNvSpPr txBox="1"/>
          <p:nvPr>
            <p:ph type="title" idx="4294967295"/>
          </p:nvPr>
        </p:nvSpPr>
        <p:spPr>
          <a:xfrm>
            <a:off x="731837" y="333375"/>
            <a:ext cx="13166727" cy="7515225"/>
          </a:xfrm>
          <a:prstGeom prst="rect">
            <a:avLst/>
          </a:prstGeom>
        </p:spPr>
        <p:txBody>
          <a:bodyPr/>
          <a:lstStyle/>
          <a:p>
            <a:pPr>
              <a:defRPr b="1" sz="4800">
                <a:solidFill>
                  <a:srgbClr val="FFC000"/>
                </a:solidFill>
                <a:effectLst>
                  <a:outerShdw sx="100000" sy="100000" kx="0" ky="0" algn="b" rotWithShape="0" blurRad="12700" dist="25400" dir="2700000">
                    <a:srgbClr val="000000"/>
                  </a:outerShdw>
                </a:effectLst>
              </a:defRPr>
            </a:pPr>
            <a:r>
              <a:t>Romans 1:26:</a:t>
            </a:r>
            <a:br/>
            <a:br/>
            <a:r>
              <a:rPr>
                <a:solidFill>
                  <a:srgbClr val="FFFFFF"/>
                </a:solidFill>
              </a:rPr>
              <a:t>For this reason God gave them up to vile passions. For even their women exchanged the natural use for what is against nature. </a:t>
            </a:r>
            <a:br>
              <a:rPr>
                <a:solidFill>
                  <a:srgbClr val="FFFFFF"/>
                </a:solidFill>
              </a:rPr>
            </a:br>
            <a:br>
              <a:rPr>
                <a:solidFill>
                  <a:srgbClr val="FFFFFF"/>
                </a:solidFill>
              </a:rPr>
            </a:br>
            <a:br>
              <a:rPr>
                <a:solidFill>
                  <a:srgbClr val="FFFFFF"/>
                </a:solidFill>
              </a:rPr>
            </a:br>
            <a:br>
              <a:rPr>
                <a:solidFill>
                  <a:srgbClr val="FFFFFF"/>
                </a:solidFill>
              </a:rPr>
            </a:b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4" name="Friedrich Nietzsche:  “God is Dead”  “I call Christianity the one great curse, the one enormous and innermost perversion, the one moral blemish of mankind.”"/>
          <p:cNvSpPr txBox="1"/>
          <p:nvPr>
            <p:ph type="title" idx="4294967295"/>
          </p:nvPr>
        </p:nvSpPr>
        <p:spPr>
          <a:xfrm>
            <a:off x="800100" y="304799"/>
            <a:ext cx="13165138" cy="7281865"/>
          </a:xfrm>
          <a:prstGeom prst="rect">
            <a:avLst/>
          </a:prstGeom>
        </p:spPr>
        <p:txBody>
          <a:bodyPr lIns="45718" tIns="45718" rIns="45718" bIns="45718" anchor="t"/>
          <a:lstStyle/>
          <a:p>
            <a:pPr>
              <a:defRPr b="1" sz="4800">
                <a:solidFill>
                  <a:srgbClr val="FFC000"/>
                </a:solidFill>
                <a:effectLst>
                  <a:outerShdw sx="100000" sy="100000" kx="0" ky="0" algn="b" rotWithShape="0" blurRad="12700" dist="25400" dir="2700000">
                    <a:srgbClr val="000000"/>
                  </a:outerShdw>
                </a:effectLst>
              </a:defRPr>
            </a:pPr>
            <a:r>
              <a:t>Friedrich Nietzsche:</a:t>
            </a:r>
            <a:br/>
            <a:br/>
            <a:r>
              <a:rPr>
                <a:solidFill>
                  <a:srgbClr val="FFFFFF"/>
                </a:solidFill>
              </a:rPr>
              <a:t>“God is Dead”</a:t>
            </a:r>
            <a:br>
              <a:rPr>
                <a:solidFill>
                  <a:srgbClr val="FFFFFF"/>
                </a:solidFill>
              </a:rPr>
            </a:br>
            <a:br>
              <a:rPr>
                <a:solidFill>
                  <a:srgbClr val="FFFFFF"/>
                </a:solidFill>
              </a:rPr>
            </a:br>
            <a:r>
              <a:rPr>
                <a:solidFill>
                  <a:srgbClr val="FFFFFF"/>
                </a:solidFill>
              </a:rPr>
              <a:t>“I call Christianity the one great curse, the one enormous and innermost perversion, the one moral blemish of mankind.” </a:t>
            </a:r>
            <a:br>
              <a:rPr>
                <a:solidFill>
                  <a:srgbClr val="FFFFFF"/>
                </a:solidFill>
              </a:rPr>
            </a:br>
            <a:br>
              <a:rPr>
                <a:solidFill>
                  <a:srgbClr val="FFFFFF"/>
                </a:solidFill>
              </a:rPr>
            </a:br>
            <a:r>
              <a:rPr b="0">
                <a:solidFill>
                  <a:srgbClr val="CCECFF"/>
                </a:solidFill>
              </a:rPr>
              <a:t>   </a:t>
            </a:r>
            <a:br>
              <a:rPr b="0">
                <a:solidFill>
                  <a:srgbClr val="CCECFF"/>
                </a:solidFill>
              </a:rPr>
            </a:br>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71" name="Galatians 3:28:  There is neither Jew nor Greek, there is neither slave nor free, there is neither male nor female; for you are all one in Christ Jesus."/>
          <p:cNvSpPr txBox="1"/>
          <p:nvPr>
            <p:ph type="title" idx="4294967295"/>
          </p:nvPr>
        </p:nvSpPr>
        <p:spPr>
          <a:xfrm>
            <a:off x="731837" y="333375"/>
            <a:ext cx="13166727" cy="7667625"/>
          </a:xfrm>
          <a:prstGeom prst="rect">
            <a:avLst/>
          </a:prstGeom>
        </p:spPr>
        <p:txBody>
          <a:bodyPr/>
          <a:lstStyle/>
          <a:p>
            <a:pPr defTabSz="886967">
              <a:defRPr b="1" sz="4600">
                <a:solidFill>
                  <a:srgbClr val="FFC000"/>
                </a:solidFill>
                <a:effectLst>
                  <a:outerShdw sx="100000" sy="100000" kx="0" ky="0" algn="b" rotWithShape="0" blurRad="12700" dist="24638" dir="2700000">
                    <a:srgbClr val="000000"/>
                  </a:outerShdw>
                </a:effectLst>
              </a:defRPr>
            </a:pPr>
            <a:br/>
            <a:r>
              <a:t>Galatians 3:28:</a:t>
            </a:r>
            <a:br/>
            <a:br/>
            <a:r>
              <a:rPr>
                <a:solidFill>
                  <a:srgbClr val="FFFFFF"/>
                </a:solidFill>
              </a:rPr>
              <a:t>There is neither Jew nor Greek, there is neither slave nor free, there is neither male nor female; for you are all one in Christ Jesus. </a:t>
            </a:r>
            <a:br>
              <a:rPr>
                <a:solidFill>
                  <a:srgbClr val="FFFFFF"/>
                </a:solidFill>
              </a:rPr>
            </a:br>
            <a:br>
              <a:rPr>
                <a:solidFill>
                  <a:srgbClr val="FFFFFF"/>
                </a:solidFill>
              </a:rPr>
            </a:br>
            <a:br>
              <a:rPr>
                <a:solidFill>
                  <a:srgbClr val="FFFFFF"/>
                </a:solidFill>
              </a:rPr>
            </a:br>
            <a:br>
              <a:rPr>
                <a:solidFill>
                  <a:srgbClr val="FFFFFF"/>
                </a:solidFill>
              </a:rPr>
            </a:br>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73" name="3. Secular Humanism"/>
          <p:cNvSpPr txBox="1"/>
          <p:nvPr>
            <p:ph type="title" idx="4294967295"/>
          </p:nvPr>
        </p:nvSpPr>
        <p:spPr>
          <a:xfrm>
            <a:off x="731837" y="333375"/>
            <a:ext cx="13166727" cy="7743825"/>
          </a:xfrm>
          <a:prstGeom prst="rect">
            <a:avLst/>
          </a:prstGeom>
        </p:spPr>
        <p:txBody>
          <a:bodyPr/>
          <a:lstStyle/>
          <a:p>
            <a:pPr>
              <a:defRPr b="1">
                <a:solidFill>
                  <a:srgbClr val="FFC000"/>
                </a:solidFill>
                <a:effectLst>
                  <a:outerShdw sx="100000" sy="100000" kx="0" ky="0" algn="b" rotWithShape="0" blurRad="12700" dist="38100" dir="2700000">
                    <a:srgbClr val="000000"/>
                  </a:outerShdw>
                </a:effectLst>
              </a:defRPr>
            </a:pPr>
            <a:r>
              <a:t>3. Secular Humanism</a:t>
            </a:r>
            <a:br/>
            <a:br/>
            <a:r>
              <a:rPr b="0">
                <a:solidFill>
                  <a:srgbClr val="FFFFFF"/>
                </a:solidFill>
              </a:rPr>
              <a:t> </a:t>
            </a:r>
          </a:p>
        </p:txBody>
      </p:sp>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75" name="The Six Main Beliefs of Secular Humanism"/>
          <p:cNvSpPr txBox="1"/>
          <p:nvPr>
            <p:ph type="title" idx="4294967295"/>
          </p:nvPr>
        </p:nvSpPr>
        <p:spPr>
          <a:xfrm>
            <a:off x="731837" y="1865311"/>
            <a:ext cx="13166727" cy="5400677"/>
          </a:xfrm>
          <a:prstGeom prst="rect">
            <a:avLst/>
          </a:prstGeom>
        </p:spPr>
        <p:txBody>
          <a:bodyPr/>
          <a:lstStyle/>
          <a:p>
            <a:pPr>
              <a:defRPr b="1" sz="7200">
                <a:solidFill>
                  <a:srgbClr val="FFC000"/>
                </a:solidFill>
                <a:effectLst>
                  <a:outerShdw sx="100000" sy="100000" kx="0" ky="0" algn="b" rotWithShape="0" blurRad="12700" dist="38100" dir="2700000">
                    <a:srgbClr val="000000"/>
                  </a:outerShdw>
                </a:effectLst>
              </a:defRPr>
            </a:pPr>
            <a:r>
              <a:t>The Six Main Beliefs of Secular Humanism</a:t>
            </a:r>
            <a:b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77" name="1. Everything happens by chance or by       mistake.…"/>
          <p:cNvSpPr txBox="1"/>
          <p:nvPr>
            <p:ph type="body" idx="4294967295"/>
          </p:nvPr>
        </p:nvSpPr>
        <p:spPr>
          <a:xfrm>
            <a:off x="152400" y="152400"/>
            <a:ext cx="14401800" cy="7924800"/>
          </a:xfrm>
          <a:prstGeom prst="rect">
            <a:avLst/>
          </a:prstGeom>
        </p:spPr>
        <p:txBody>
          <a:bodyPr anchor="b"/>
          <a:lstStyle/>
          <a:p>
            <a:pPr marL="0" indent="0" algn="ctr">
              <a:lnSpc>
                <a:spcPct val="80000"/>
              </a:lnSpc>
              <a:spcBef>
                <a:spcPts val="800"/>
              </a:spcBef>
              <a:buSzTx/>
              <a:buNone/>
              <a:defRPr b="1" sz="4400">
                <a:effectLst>
                  <a:outerShdw sx="100000" sy="100000" kx="0" ky="0" algn="b" rotWithShape="0" blurRad="12700" dist="25400" dir="2700000">
                    <a:srgbClr val="000000"/>
                  </a:outerShdw>
                </a:effectLst>
              </a:defRPr>
            </a:pPr>
            <a:r>
              <a:t>1. Everything happens by chance or by  </a:t>
            </a:r>
            <a:br/>
            <a:r>
              <a:t>    mistake.</a:t>
            </a:r>
          </a:p>
          <a:p>
            <a:pPr marL="0" indent="0" algn="ctr">
              <a:lnSpc>
                <a:spcPct val="80000"/>
              </a:lnSpc>
              <a:spcBef>
                <a:spcPts val="800"/>
              </a:spcBef>
              <a:buSzTx/>
              <a:buNone/>
              <a:defRPr b="1" sz="4400">
                <a:effectLst>
                  <a:outerShdw sx="100000" sy="100000" kx="0" ky="0" algn="b" rotWithShape="0" blurRad="12700" dist="25400" dir="2700000">
                    <a:srgbClr val="000000"/>
                  </a:outerShdw>
                </a:effectLst>
              </a:defRPr>
            </a:pPr>
            <a:br/>
            <a:r>
              <a:t> </a:t>
            </a:r>
          </a:p>
          <a:p>
            <a:pPr marL="0" indent="0" algn="ctr">
              <a:lnSpc>
                <a:spcPct val="80000"/>
              </a:lnSpc>
              <a:spcBef>
                <a:spcPts val="800"/>
              </a:spcBef>
              <a:buSzTx/>
              <a:buNone/>
              <a:defRPr b="1" sz="4400">
                <a:effectLst>
                  <a:outerShdw sx="100000" sy="100000" kx="0" ky="0" algn="b" rotWithShape="0" blurRad="12700" dist="25400" dir="2700000">
                    <a:srgbClr val="000000"/>
                  </a:outerShdw>
                </a:effectLst>
              </a:defRPr>
            </a:pPr>
            <a:r>
              <a:t>2. Man was not created but evolved. </a:t>
            </a:r>
          </a:p>
          <a:p>
            <a:pPr marL="0" indent="0" algn="ctr">
              <a:lnSpc>
                <a:spcPct val="80000"/>
              </a:lnSpc>
              <a:spcBef>
                <a:spcPts val="800"/>
              </a:spcBef>
              <a:buSzTx/>
              <a:buNone/>
              <a:defRPr b="1" sz="4400">
                <a:effectLst>
                  <a:outerShdw sx="100000" sy="100000" kx="0" ky="0" algn="b" rotWithShape="0" blurRad="12700" dist="25400" dir="2700000">
                    <a:srgbClr val="000000"/>
                  </a:outerShdw>
                </a:effectLst>
              </a:defRPr>
            </a:pPr>
          </a:p>
          <a:p>
            <a:pPr marL="0" indent="0" algn="ctr">
              <a:lnSpc>
                <a:spcPct val="80000"/>
              </a:lnSpc>
              <a:spcBef>
                <a:spcPts val="800"/>
              </a:spcBef>
              <a:buSzTx/>
              <a:buNone/>
              <a:defRPr b="1" sz="4400">
                <a:effectLst>
                  <a:outerShdw sx="100000" sy="100000" kx="0" ky="0" algn="b" rotWithShape="0" blurRad="12700" dist="25400" dir="2700000">
                    <a:srgbClr val="000000"/>
                  </a:outerShdw>
                </a:effectLst>
              </a:defRPr>
            </a:pPr>
          </a:p>
          <a:p>
            <a:pPr marL="0" indent="0" algn="ctr">
              <a:lnSpc>
                <a:spcPct val="80000"/>
              </a:lnSpc>
              <a:spcBef>
                <a:spcPts val="800"/>
              </a:spcBef>
              <a:buSzTx/>
              <a:buNone/>
              <a:defRPr b="1" sz="4400">
                <a:effectLst>
                  <a:outerShdw sx="100000" sy="100000" kx="0" ky="0" algn="b" rotWithShape="0" blurRad="12700" dist="25400" dir="2700000">
                    <a:srgbClr val="000000"/>
                  </a:outerShdw>
                </a:effectLst>
              </a:defRPr>
            </a:pPr>
            <a:r>
              <a:t>3. There is no right or wrong. This is called </a:t>
            </a:r>
            <a:br/>
            <a:r>
              <a:t>    moral relativism.</a:t>
            </a:r>
          </a:p>
          <a:p>
            <a:pPr marL="0" indent="0">
              <a:lnSpc>
                <a:spcPct val="80000"/>
              </a:lnSpc>
              <a:spcBef>
                <a:spcPts val="800"/>
              </a:spcBef>
              <a:buSzTx/>
              <a:buNone/>
              <a:defRPr sz="2300">
                <a:effectLst>
                  <a:outerShdw sx="100000" sy="100000" kx="0" ky="0" algn="b" rotWithShape="0" blurRad="12700" dist="25400" dir="2700000">
                    <a:srgbClr val="000000"/>
                  </a:outerShdw>
                </a:effectLst>
              </a:defRPr>
            </a:pPr>
            <a:r>
              <a:t> </a:t>
            </a:r>
          </a:p>
          <a:p>
            <a:pPr marL="0" indent="0">
              <a:lnSpc>
                <a:spcPct val="80000"/>
              </a:lnSpc>
              <a:spcBef>
                <a:spcPts val="800"/>
              </a:spcBef>
              <a:defRPr sz="1400">
                <a:effectLst>
                  <a:outerShdw sx="100000" sy="100000" kx="0" ky="0" algn="b" rotWithShape="0" blurRad="12700" dist="25400" dir="2700000">
                    <a:srgbClr val="000000"/>
                  </a:outerShdw>
                </a:effectLst>
              </a:defRPr>
            </a:pPr>
          </a:p>
          <a:p>
            <a:pPr marL="0" indent="0">
              <a:lnSpc>
                <a:spcPct val="80000"/>
              </a:lnSpc>
              <a:spcBef>
                <a:spcPts val="800"/>
              </a:spcBef>
              <a:defRPr sz="1400">
                <a:effectLst>
                  <a:outerShdw sx="100000" sy="100000" kx="0" ky="0" algn="b" rotWithShape="0" blurRad="12700" dist="25400" dir="2700000">
                    <a:srgbClr val="000000"/>
                  </a:outerShdw>
                </a:effectLst>
              </a:defRPr>
            </a:pPr>
          </a:p>
          <a:p>
            <a:pPr marL="0" indent="0">
              <a:lnSpc>
                <a:spcPct val="80000"/>
              </a:lnSpc>
              <a:spcBef>
                <a:spcPts val="800"/>
              </a:spcBef>
              <a:defRPr sz="1400">
                <a:effectLst>
                  <a:outerShdw sx="100000" sy="100000" kx="0" ky="0" algn="b" rotWithShape="0" blurRad="12700" dist="25400" dir="2700000">
                    <a:srgbClr val="000000"/>
                  </a:outerShdw>
                </a:effectLst>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79" name="4. There is only the natural world.…"/>
          <p:cNvSpPr txBox="1"/>
          <p:nvPr>
            <p:ph type="body" idx="4294967295"/>
          </p:nvPr>
        </p:nvSpPr>
        <p:spPr>
          <a:xfrm>
            <a:off x="381000" y="457200"/>
            <a:ext cx="13792200" cy="7543800"/>
          </a:xfrm>
          <a:prstGeom prst="rect">
            <a:avLst/>
          </a:prstGeom>
        </p:spPr>
        <p:txBody>
          <a:bodyPr/>
          <a:lstStyle/>
          <a:p>
            <a:pPr marL="0" indent="0" algn="ctr">
              <a:spcBef>
                <a:spcPts val="800"/>
              </a:spcBef>
              <a:buSzTx/>
              <a:buNone/>
              <a:defRPr b="1" sz="4400">
                <a:effectLst>
                  <a:outerShdw sx="100000" sy="100000" kx="0" ky="0" algn="b" rotWithShape="0" blurRad="12700" dist="25400" dir="2700000">
                    <a:srgbClr val="000000"/>
                  </a:outerShdw>
                </a:effectLst>
              </a:defRPr>
            </a:pPr>
            <a:r>
              <a:t>4. There is only the natural world.</a:t>
            </a:r>
          </a:p>
          <a:p>
            <a:pPr marL="0" indent="0" algn="ctr">
              <a:spcBef>
                <a:spcPts val="800"/>
              </a:spcBef>
              <a:buSzTx/>
              <a:buNone/>
              <a:defRPr b="1" sz="4400">
                <a:effectLst>
                  <a:outerShdw sx="100000" sy="100000" kx="0" ky="0" algn="b" rotWithShape="0" blurRad="12700" dist="25400" dir="2700000">
                    <a:srgbClr val="000000"/>
                  </a:outerShdw>
                </a:effectLst>
              </a:defRPr>
            </a:pPr>
          </a:p>
          <a:p>
            <a:pPr marL="0" indent="0" algn="ctr">
              <a:spcBef>
                <a:spcPts val="800"/>
              </a:spcBef>
              <a:buSzTx/>
              <a:buNone/>
              <a:defRPr b="1" sz="4400">
                <a:effectLst>
                  <a:outerShdw sx="100000" sy="100000" kx="0" ky="0" algn="b" rotWithShape="0" blurRad="12700" dist="25400" dir="2700000">
                    <a:srgbClr val="000000"/>
                  </a:outerShdw>
                </a:effectLst>
              </a:defRPr>
            </a:pPr>
            <a:r>
              <a:t>5. Man does not have an eternal soul and    </a:t>
            </a:r>
            <a:br/>
            <a:r>
              <a:t>    there is no life after death.</a:t>
            </a:r>
          </a:p>
          <a:p>
            <a:pPr marL="0" indent="0" algn="ctr">
              <a:spcBef>
                <a:spcPts val="800"/>
              </a:spcBef>
              <a:buSzTx/>
              <a:buNone/>
              <a:defRPr b="1" sz="4400">
                <a:effectLst>
                  <a:outerShdw sx="100000" sy="100000" kx="0" ky="0" algn="b" rotWithShape="0" blurRad="12700" dist="25400" dir="2700000">
                    <a:srgbClr val="000000"/>
                  </a:outerShdw>
                </a:effectLst>
              </a:defRPr>
            </a:pPr>
          </a:p>
          <a:p>
            <a:pPr marL="0" indent="0" algn="ctr">
              <a:spcBef>
                <a:spcPts val="800"/>
              </a:spcBef>
              <a:buSzTx/>
              <a:buNone/>
              <a:defRPr b="1" sz="4400">
                <a:effectLst>
                  <a:outerShdw sx="100000" sy="100000" kx="0" ky="0" algn="b" rotWithShape="0" blurRad="12700" dist="25400" dir="2700000">
                    <a:srgbClr val="000000"/>
                  </a:outerShdw>
                </a:effectLst>
              </a:defRPr>
            </a:pPr>
            <a:r>
              <a:t>6. Life has no ultimate meaning. </a:t>
            </a:r>
          </a:p>
          <a:p>
            <a:pPr marL="0" indent="0" algn="ctr">
              <a:spcBef>
                <a:spcPts val="800"/>
              </a:spcBef>
              <a:buSzTx/>
              <a:buNone/>
              <a:defRPr b="1" sz="4400">
                <a:effectLst>
                  <a:outerShdw sx="100000" sy="100000" kx="0" ky="0" algn="b" rotWithShape="0" blurRad="12700" dist="25400" dir="2700000">
                    <a:srgbClr val="000000"/>
                  </a:outerShdw>
                </a:effectLst>
              </a:defRPr>
            </a:pPr>
          </a:p>
          <a:p>
            <a:pPr marL="0" indent="0" algn="ctr">
              <a:spcBef>
                <a:spcPts val="800"/>
              </a:spcBef>
              <a:buSzTx/>
              <a:buNone/>
              <a:defRPr b="1" sz="4400">
                <a:effectLst>
                  <a:outerShdw sx="100000" sy="100000" kx="0" ky="0" algn="b" rotWithShape="0" blurRad="12700" dist="25400" dir="2700000">
                    <a:srgbClr val="000000"/>
                  </a:outerShdw>
                </a:effectLst>
              </a:defRPr>
            </a:pPr>
            <a:r>
              <a:t>7. Man does not have a free will, for he is </a:t>
            </a:r>
            <a:br/>
            <a:r>
              <a:t>    the product of his environment. </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1" name="4. Cosmic Humanism"/>
          <p:cNvSpPr txBox="1"/>
          <p:nvPr>
            <p:ph type="title" idx="4294967295"/>
          </p:nvPr>
        </p:nvSpPr>
        <p:spPr>
          <a:xfrm>
            <a:off x="731837" y="333375"/>
            <a:ext cx="13166727" cy="7743825"/>
          </a:xfrm>
          <a:prstGeom prst="rect">
            <a:avLst/>
          </a:prstGeom>
        </p:spPr>
        <p:txBody>
          <a:bodyPr/>
          <a:lstStyle/>
          <a:p>
            <a:pPr>
              <a:defRPr b="1">
                <a:solidFill>
                  <a:srgbClr val="FFC000"/>
                </a:solidFill>
                <a:effectLst>
                  <a:outerShdw sx="100000" sy="100000" kx="0" ky="0" algn="b" rotWithShape="0" blurRad="12700" dist="38100" dir="2700000">
                    <a:srgbClr val="000000"/>
                  </a:outerShdw>
                </a:effectLst>
              </a:defRPr>
            </a:pPr>
            <a:r>
              <a:t>4. Cosmic Humanism</a:t>
            </a:r>
            <a:br/>
            <a:br/>
            <a:r>
              <a:rPr b="0">
                <a:solidFill>
                  <a:srgbClr val="FFFFFF"/>
                </a:solidFill>
              </a:rPr>
              <a:t> </a:t>
            </a:r>
          </a:p>
        </p:txBody>
      </p:sp>
    </p:spTree>
  </p:cSld>
  <p:clrMapOvr>
    <a:masterClrMapping/>
  </p:clrMapOvr>
  <p:transition xmlns:p14="http://schemas.microsoft.com/office/powerpoint/2010/main" spd="med" advClick="1"/>
</p:sld>
</file>

<file path=ppt/slides/slide4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3" name="The Six Main Beliefs of Cosmic Humanism"/>
          <p:cNvSpPr txBox="1"/>
          <p:nvPr>
            <p:ph type="title" idx="4294967295"/>
          </p:nvPr>
        </p:nvSpPr>
        <p:spPr>
          <a:xfrm>
            <a:off x="152400" y="304800"/>
            <a:ext cx="14173200" cy="7543800"/>
          </a:xfrm>
          <a:prstGeom prst="rect">
            <a:avLst/>
          </a:prstGeom>
        </p:spPr>
        <p:txBody>
          <a:bodyPr/>
          <a:lstStyle/>
          <a:p>
            <a:pPr>
              <a:defRPr b="1" sz="7200">
                <a:solidFill>
                  <a:srgbClr val="FFC000"/>
                </a:solidFill>
                <a:effectLst>
                  <a:outerShdw sx="100000" sy="100000" kx="0" ky="0" algn="b" rotWithShape="0" blurRad="12700" dist="38100" dir="2700000">
                    <a:srgbClr val="000000"/>
                  </a:outerShdw>
                </a:effectLst>
              </a:defRPr>
            </a:pPr>
            <a:r>
              <a:t>The Six Main Beliefs of Cosmic Humanism</a:t>
            </a:r>
            <a:br/>
            <a:b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5" name="Man is not depraved but divine.…"/>
          <p:cNvSpPr txBox="1"/>
          <p:nvPr>
            <p:ph type="body" idx="4294967295"/>
          </p:nvPr>
        </p:nvSpPr>
        <p:spPr>
          <a:xfrm>
            <a:off x="152400" y="152400"/>
            <a:ext cx="14249400" cy="7924800"/>
          </a:xfrm>
          <a:prstGeom prst="rect">
            <a:avLst/>
          </a:prstGeom>
        </p:spPr>
        <p:txBody>
          <a:bodyPr/>
          <a:lstStyle/>
          <a:p>
            <a:pPr marL="1352550" indent="-514350" algn="ctr">
              <a:spcBef>
                <a:spcPts val="800"/>
              </a:spcBef>
              <a:buSzPct val="100000"/>
              <a:buAutoNum type="arabicPeriod" startAt="1"/>
              <a:defRPr b="1" sz="4400">
                <a:effectLst>
                  <a:outerShdw sx="100000" sy="100000" kx="0" ky="0" algn="b" rotWithShape="0" blurRad="12700" dist="25400" dir="2700000">
                    <a:srgbClr val="000000"/>
                  </a:outerShdw>
                </a:effectLst>
              </a:defRPr>
            </a:pPr>
            <a:r>
              <a:t> Man is not depraved but divine.</a:t>
            </a:r>
          </a:p>
          <a:p>
            <a:pPr marL="0" indent="838200" algn="ctr">
              <a:spcBef>
                <a:spcPts val="800"/>
              </a:spcBef>
              <a:buSzTx/>
              <a:buNone/>
              <a:defRPr b="1" sz="4400">
                <a:effectLst>
                  <a:outerShdw sx="100000" sy="100000" kx="0" ky="0" algn="b" rotWithShape="0" blurRad="12700" dist="25400" dir="2700000">
                    <a:srgbClr val="000000"/>
                  </a:outerShdw>
                </a:effectLst>
              </a:defRPr>
            </a:pPr>
          </a:p>
          <a:p>
            <a:pPr marL="0" indent="838200" algn="ctr">
              <a:spcBef>
                <a:spcPts val="800"/>
              </a:spcBef>
              <a:buSzTx/>
              <a:buNone/>
              <a:defRPr b="1" sz="4400">
                <a:effectLst>
                  <a:outerShdw sx="100000" sy="100000" kx="0" ky="0" algn="b" rotWithShape="0" blurRad="12700" dist="25400" dir="2700000">
                    <a:srgbClr val="000000"/>
                  </a:outerShdw>
                </a:effectLst>
              </a:defRPr>
            </a:pPr>
            <a:r>
              <a:t>2. God is not a personal God but a force or energy field that you can use through the power of your mind.</a:t>
            </a:r>
          </a:p>
          <a:p>
            <a:pPr marL="0" indent="838200" algn="ctr">
              <a:spcBef>
                <a:spcPts val="800"/>
              </a:spcBef>
              <a:buSzTx/>
              <a:buNone/>
              <a:defRPr b="1" sz="4400">
                <a:effectLst>
                  <a:outerShdw sx="100000" sy="100000" kx="0" ky="0" algn="b" rotWithShape="0" blurRad="12700" dist="25400" dir="2700000">
                    <a:srgbClr val="000000"/>
                  </a:outerShdw>
                </a:effectLst>
              </a:defRPr>
            </a:pPr>
          </a:p>
          <a:p>
            <a:pPr marL="0" indent="838200" algn="ctr">
              <a:spcBef>
                <a:spcPts val="800"/>
              </a:spcBef>
              <a:buSzTx/>
              <a:buNone/>
              <a:defRPr b="1" sz="4400">
                <a:effectLst>
                  <a:outerShdw sx="100000" sy="100000" kx="0" ky="0" algn="b" rotWithShape="0" blurRad="12700" dist="25400" dir="2700000">
                    <a:srgbClr val="000000"/>
                  </a:outerShdw>
                </a:effectLst>
              </a:defRPr>
            </a:pPr>
            <a:r>
              <a:t>3. Pantheism: god is in everything and </a:t>
            </a:r>
            <a:br/>
            <a:r>
              <a:t>    everything is god. </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7" name="4. All that exist is the spiritual world and the      natural world is simply an illusion.…"/>
          <p:cNvSpPr txBox="1"/>
          <p:nvPr>
            <p:ph type="body" idx="4294967295"/>
          </p:nvPr>
        </p:nvSpPr>
        <p:spPr>
          <a:xfrm>
            <a:off x="228600" y="152400"/>
            <a:ext cx="14173200" cy="7924800"/>
          </a:xfrm>
          <a:prstGeom prst="rect">
            <a:avLst/>
          </a:prstGeom>
        </p:spPr>
        <p:txBody>
          <a:bodyPr/>
          <a:lstStyle/>
          <a:p>
            <a:pPr marL="0" indent="838200" algn="ctr">
              <a:spcBef>
                <a:spcPts val="800"/>
              </a:spcBef>
              <a:buSzTx/>
              <a:buNone/>
              <a:defRPr b="1" sz="4000">
                <a:effectLst>
                  <a:outerShdw sx="100000" sy="100000" kx="0" ky="0" algn="b" rotWithShape="0" blurRad="12700" dist="25400" dir="2700000">
                    <a:srgbClr val="000000"/>
                  </a:outerShdw>
                </a:effectLst>
              </a:defRPr>
            </a:pPr>
            <a:r>
              <a:t>4. All that exist is the spiritual world and the </a:t>
            </a:r>
            <a:br/>
            <a:r>
              <a:t>    natural world is simply an illusion. </a:t>
            </a:r>
          </a:p>
          <a:p>
            <a:pPr marL="838200" indent="0" algn="ctr">
              <a:spcBef>
                <a:spcPts val="800"/>
              </a:spcBef>
              <a:buSzPct val="100000"/>
              <a:buAutoNum type="arabicPeriod" startAt="1"/>
              <a:defRPr b="1" sz="4000">
                <a:effectLst>
                  <a:outerShdw sx="100000" sy="100000" kx="0" ky="0" algn="b" rotWithShape="0" blurRad="12700" dist="25400" dir="2700000">
                    <a:srgbClr val="000000"/>
                  </a:outerShdw>
                </a:effectLst>
              </a:defRPr>
            </a:pPr>
          </a:p>
          <a:p>
            <a:pPr marL="0" indent="838200" algn="ctr">
              <a:spcBef>
                <a:spcPts val="800"/>
              </a:spcBef>
              <a:buSzTx/>
              <a:buNone/>
              <a:defRPr b="1" sz="4000">
                <a:effectLst>
                  <a:outerShdw sx="100000" sy="100000" kx="0" ky="0" algn="b" rotWithShape="0" blurRad="12700" dist="25400" dir="2700000">
                    <a:srgbClr val="000000"/>
                  </a:outerShdw>
                </a:effectLst>
              </a:defRPr>
            </a:pPr>
            <a:r>
              <a:t>5. Life promises everything but demands   </a:t>
            </a:r>
            <a:br/>
            <a:r>
              <a:t>    nothing </a:t>
            </a:r>
          </a:p>
          <a:p>
            <a:pPr marL="0" indent="838200" algn="ctr">
              <a:spcBef>
                <a:spcPts val="800"/>
              </a:spcBef>
              <a:buSzTx/>
              <a:buNone/>
              <a:defRPr b="1" sz="4000">
                <a:effectLst>
                  <a:outerShdw sx="100000" sy="100000" kx="0" ky="0" algn="b" rotWithShape="0" blurRad="12700" dist="25400" dir="2700000">
                    <a:srgbClr val="000000"/>
                  </a:outerShdw>
                </a:effectLst>
              </a:defRPr>
            </a:pPr>
          </a:p>
          <a:p>
            <a:pPr marL="0" indent="838200" algn="ctr">
              <a:spcBef>
                <a:spcPts val="800"/>
              </a:spcBef>
              <a:buSzTx/>
              <a:buNone/>
              <a:defRPr b="1" sz="4000">
                <a:effectLst>
                  <a:outerShdw sx="100000" sy="100000" kx="0" ky="0" algn="b" rotWithShape="0" blurRad="12700" dist="25400" dir="2700000">
                    <a:srgbClr val="000000"/>
                  </a:outerShdw>
                </a:effectLst>
              </a:defRPr>
            </a:pPr>
            <a:r>
              <a:t>6. Reincarnation: At the point of death one’s </a:t>
            </a:r>
            <a:br/>
            <a:r>
              <a:t>    soul repeatedly passes from one body to </a:t>
            </a:r>
            <a:br/>
            <a:r>
              <a:t>    another until their good karma or good </a:t>
            </a:r>
            <a:br/>
            <a:r>
              <a:t>    deeds outweighs their bad karma or bad </a:t>
            </a:r>
            <a:br/>
            <a:r>
              <a:t>    deeds. </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9" name="Oprah Has Preached That:…"/>
          <p:cNvSpPr txBox="1"/>
          <p:nvPr>
            <p:ph type="body" idx="4294967295"/>
          </p:nvPr>
        </p:nvSpPr>
        <p:spPr>
          <a:xfrm>
            <a:off x="225425" y="381000"/>
            <a:ext cx="14401800" cy="7696200"/>
          </a:xfrm>
          <a:prstGeom prst="rect">
            <a:avLst/>
          </a:prstGeom>
        </p:spPr>
        <p:txBody>
          <a:bodyPr anchor="b"/>
          <a:lstStyle/>
          <a:p>
            <a:pPr marL="469391" indent="-469391" algn="ctr" defTabSz="877822">
              <a:spcBef>
                <a:spcPts val="900"/>
              </a:spcBef>
              <a:buSzTx/>
              <a:buNone/>
              <a:defRPr b="1" sz="4200">
                <a:solidFill>
                  <a:srgbClr val="FFC000"/>
                </a:solidFill>
                <a:effectLst>
                  <a:outerShdw sx="100000" sy="100000" kx="0" ky="0" algn="b" rotWithShape="0" blurRad="12700" dist="24384" dir="2700000">
                    <a:srgbClr val="000000"/>
                  </a:outerShdw>
                </a:effectLst>
              </a:defRPr>
            </a:pPr>
            <a:r>
              <a:t>Oprah Has Preached That: </a:t>
            </a:r>
            <a:br/>
          </a:p>
          <a:p>
            <a:pPr marL="469391" indent="-469391" algn="ctr" defTabSz="877822">
              <a:spcBef>
                <a:spcPts val="0"/>
              </a:spcBef>
              <a:buSzTx/>
              <a:buNone/>
              <a:defRPr b="1" sz="4200">
                <a:effectLst>
                  <a:outerShdw sx="100000" sy="100000" kx="0" ky="0" algn="b" rotWithShape="0" blurRad="12700" dist="24384" dir="2700000">
                    <a:srgbClr val="000000"/>
                  </a:outerShdw>
                </a:effectLst>
              </a:defRPr>
            </a:pPr>
            <a:r>
              <a:t>One of the mistakes human beings make is believing there is only one way to live.</a:t>
            </a:r>
          </a:p>
          <a:p>
            <a:pPr marL="469391" indent="-469391" algn="ctr" defTabSz="877822">
              <a:spcBef>
                <a:spcPts val="500"/>
              </a:spcBef>
              <a:buSzTx/>
              <a:buNone/>
              <a:defRPr b="1" sz="4200">
                <a:effectLst>
                  <a:outerShdw sx="100000" sy="100000" kx="0" ky="0" algn="b" rotWithShape="0" blurRad="12700" dist="24384" dir="2700000">
                    <a:srgbClr val="000000"/>
                  </a:outerShdw>
                </a:effectLst>
              </a:defRPr>
            </a:pPr>
          </a:p>
          <a:p>
            <a:pPr marL="469391" indent="-469391" algn="ctr" defTabSz="877822">
              <a:spcBef>
                <a:spcPts val="500"/>
              </a:spcBef>
              <a:buSzTx/>
              <a:buNone/>
              <a:defRPr b="1" sz="4200">
                <a:effectLst>
                  <a:outerShdw sx="100000" sy="100000" kx="0" ky="0" algn="b" rotWithShape="0" blurRad="12700" dist="24384" dir="2700000">
                    <a:srgbClr val="000000"/>
                  </a:outerShdw>
                </a:effectLst>
              </a:defRPr>
            </a:pPr>
            <a:r>
              <a:t>There are many paths to what you call God. </a:t>
            </a:r>
          </a:p>
          <a:p>
            <a:pPr marL="469391" indent="-469391" algn="ctr" defTabSz="877822">
              <a:spcBef>
                <a:spcPts val="500"/>
              </a:spcBef>
              <a:buSzTx/>
              <a:buNone/>
              <a:defRPr b="1" sz="4200">
                <a:effectLst>
                  <a:outerShdw sx="100000" sy="100000" kx="0" ky="0" algn="b" rotWithShape="0" blurRad="12700" dist="24384" dir="2700000">
                    <a:srgbClr val="000000"/>
                  </a:outerShdw>
                </a:effectLst>
              </a:defRPr>
            </a:pPr>
          </a:p>
          <a:p>
            <a:pPr marL="469391" indent="-469391" algn="ctr" defTabSz="877822">
              <a:spcBef>
                <a:spcPts val="500"/>
              </a:spcBef>
              <a:buSzTx/>
              <a:buNone/>
              <a:defRPr b="1" sz="4200">
                <a:effectLst>
                  <a:outerShdw sx="100000" sy="100000" kx="0" ky="0" algn="b" rotWithShape="0" blurRad="12700" dist="24384" dir="2700000">
                    <a:srgbClr val="000000"/>
                  </a:outerShdw>
                </a:effectLst>
              </a:defRPr>
            </a:pPr>
            <a:r>
              <a:t>There are millions and millions of ways to God; there could not possibly be just one. </a:t>
            </a:r>
            <a:endParaRPr sz="3400"/>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6" name="Nietzsche:…"/>
          <p:cNvSpPr txBox="1"/>
          <p:nvPr>
            <p:ph type="body" idx="4294967295"/>
          </p:nvPr>
        </p:nvSpPr>
        <p:spPr>
          <a:xfrm>
            <a:off x="533400" y="381000"/>
            <a:ext cx="13716000" cy="7119938"/>
          </a:xfrm>
          <a:prstGeom prst="rect">
            <a:avLst/>
          </a:prstGeom>
        </p:spPr>
        <p:txBody>
          <a:bodyPr/>
          <a:lstStyle/>
          <a:p>
            <a:pPr marL="0" indent="0" algn="ctr">
              <a:buSzTx/>
              <a:buNone/>
              <a:defRPr b="1" sz="4800">
                <a:solidFill>
                  <a:srgbClr val="FFC000"/>
                </a:solidFill>
                <a:effectLst>
                  <a:outerShdw sx="100000" sy="100000" kx="0" ky="0" algn="b" rotWithShape="0" blurRad="12700" dist="25400" dir="2700000">
                    <a:srgbClr val="000000"/>
                  </a:outerShdw>
                </a:effectLst>
              </a:defRPr>
            </a:pPr>
            <a:r>
              <a:t>Nietzsche: </a:t>
            </a:r>
          </a:p>
          <a:p>
            <a:pPr marL="0" indent="0" algn="ctr">
              <a:buSzTx/>
              <a:buNone/>
              <a:defRPr b="1" sz="4800">
                <a:effectLst>
                  <a:outerShdw sx="100000" sy="100000" kx="0" ky="0" algn="b" rotWithShape="0" blurRad="12700" dist="25400" dir="2700000">
                    <a:srgbClr val="000000"/>
                  </a:outerShdw>
                </a:effectLst>
              </a:defRPr>
            </a:pPr>
          </a:p>
          <a:p>
            <a:pPr marL="0" indent="0" algn="ctr">
              <a:buSzTx/>
              <a:buNone/>
              <a:defRPr sz="4800">
                <a:effectLst>
                  <a:outerShdw sx="100000" sy="100000" kx="0" ky="0" algn="b" rotWithShape="0" blurRad="12700" dist="25400" dir="2700000">
                    <a:srgbClr val="000000"/>
                  </a:outerShdw>
                </a:effectLst>
              </a:defRPr>
            </a:pPr>
            <a:r>
              <a:t>“Christianity has been the most calamitous kind of arrogance yet…I call Christianity the one great curse, the one enormous and innermost perversion, the one moral blemish of mankind…I regard Christianity as the most seductive lie that has yet existed.”</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1" name="Oprah Has Preached That:…"/>
          <p:cNvSpPr txBox="1"/>
          <p:nvPr>
            <p:ph type="body" idx="4294967295"/>
          </p:nvPr>
        </p:nvSpPr>
        <p:spPr>
          <a:xfrm>
            <a:off x="228600" y="152400"/>
            <a:ext cx="14249400" cy="7924800"/>
          </a:xfrm>
          <a:prstGeom prst="rect">
            <a:avLst/>
          </a:prstGeom>
        </p:spPr>
        <p:txBody>
          <a:bodyPr/>
          <a:lstStyle/>
          <a:p>
            <a:pPr marL="0" indent="0">
              <a:spcBef>
                <a:spcPts val="600"/>
              </a:spcBef>
              <a:buSzTx/>
              <a:buNone/>
              <a:defRPr sz="4400">
                <a:effectLst>
                  <a:outerShdw sx="100000" sy="100000" kx="0" ky="0" algn="b" rotWithShape="0" blurRad="12700" dist="25400" dir="2700000">
                    <a:srgbClr val="000000"/>
                  </a:outerShdw>
                </a:effectLst>
              </a:defRPr>
            </a:pPr>
          </a:p>
          <a:p>
            <a:pPr marL="0" indent="0" algn="ctr">
              <a:spcBef>
                <a:spcPts val="600"/>
              </a:spcBef>
              <a:buSzTx/>
              <a:buNone/>
              <a:defRPr b="1" sz="4400">
                <a:solidFill>
                  <a:srgbClr val="FFC000"/>
                </a:solidFill>
                <a:effectLst>
                  <a:outerShdw sx="100000" sy="100000" kx="0" ky="0" algn="b" rotWithShape="0" blurRad="12700" dist="25400" dir="2700000">
                    <a:srgbClr val="000000"/>
                  </a:outerShdw>
                </a:effectLst>
              </a:defRPr>
            </a:pPr>
            <a:r>
              <a:t>Oprah Has Preached That: </a:t>
            </a:r>
          </a:p>
          <a:p>
            <a:pPr marL="0" indent="0" algn="ctr">
              <a:spcBef>
                <a:spcPts val="600"/>
              </a:spcBef>
              <a:buSzTx/>
              <a:buNone/>
              <a:defRPr sz="4400">
                <a:effectLst>
                  <a:outerShdw sx="100000" sy="100000" kx="0" ky="0" algn="b" rotWithShape="0" blurRad="12700" dist="25400" dir="2700000">
                    <a:srgbClr val="000000"/>
                  </a:outerShdw>
                </a:effectLst>
              </a:defRPr>
            </a:pPr>
          </a:p>
          <a:p>
            <a:pPr marL="0" indent="0" algn="ctr">
              <a:spcBef>
                <a:spcPts val="600"/>
              </a:spcBef>
              <a:buSzTx/>
              <a:buNone/>
              <a:defRPr b="1" sz="4400">
                <a:effectLst>
                  <a:outerShdw sx="100000" sy="100000" kx="0" ky="0" algn="b" rotWithShape="0" blurRad="12700" dist="25400" dir="2700000">
                    <a:srgbClr val="000000"/>
                  </a:outerShdw>
                </a:effectLst>
              </a:defRPr>
            </a:pPr>
            <a:r>
              <a:t>God is a feeling experience not a believing experience. </a:t>
            </a:r>
          </a:p>
          <a:p>
            <a:pPr marL="0" indent="0" algn="ctr">
              <a:spcBef>
                <a:spcPts val="600"/>
              </a:spcBef>
              <a:buSzTx/>
              <a:buNone/>
              <a:defRPr b="1" sz="4400">
                <a:effectLst>
                  <a:outerShdw sx="100000" sy="100000" kx="0" ky="0" algn="b" rotWithShape="0" blurRad="12700" dist="25400" dir="2700000">
                    <a:srgbClr val="000000"/>
                  </a:outerShdw>
                </a:effectLst>
              </a:defRPr>
            </a:pPr>
          </a:p>
          <a:p>
            <a:pPr marL="0" indent="0" algn="ctr">
              <a:spcBef>
                <a:spcPts val="600"/>
              </a:spcBef>
              <a:buSzTx/>
              <a:buNone/>
              <a:defRPr b="1" sz="4400">
                <a:effectLst>
                  <a:outerShdw sx="100000" sy="100000" kx="0" ky="0" algn="b" rotWithShape="0" blurRad="12700" dist="25400" dir="2700000">
                    <a:srgbClr val="000000"/>
                  </a:outerShdw>
                </a:effectLst>
              </a:defRPr>
            </a:pPr>
            <a:r>
              <a:t>If God for you is still about a belief, then it is not truly God </a:t>
            </a:r>
          </a:p>
          <a:p>
            <a:pPr marL="0" indent="0" algn="ctr">
              <a:spcBef>
                <a:spcPts val="600"/>
              </a:spcBef>
              <a:buSzTx/>
              <a:buNone/>
              <a:defRPr b="1" sz="4400">
                <a:effectLst>
                  <a:outerShdw sx="100000" sy="100000" kx="0" ky="0" algn="b" rotWithShape="0" blurRad="12700" dist="25400" dir="2700000">
                    <a:srgbClr val="000000"/>
                  </a:outerShdw>
                </a:effectLst>
              </a:defRPr>
            </a:pPr>
          </a:p>
          <a:p>
            <a:pPr marL="0" indent="0" algn="ctr">
              <a:spcBef>
                <a:spcPts val="600"/>
              </a:spcBef>
              <a:buSzTx/>
              <a:buNone/>
              <a:defRPr b="1" sz="4400">
                <a:effectLst>
                  <a:outerShdw sx="100000" sy="100000" kx="0" ky="0" algn="b" rotWithShape="0" blurRad="12700" dist="25400" dir="2700000">
                    <a:srgbClr val="000000"/>
                  </a:outerShdw>
                </a:effectLst>
              </a:defRPr>
            </a:pPr>
            <a:r>
              <a:t>God is in all things.</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3" name="Oprah extols Eckhart Tolle’s Thinking This Way:…"/>
          <p:cNvSpPr txBox="1"/>
          <p:nvPr>
            <p:ph type="body" idx="4294967295"/>
          </p:nvPr>
        </p:nvSpPr>
        <p:spPr>
          <a:xfrm>
            <a:off x="228600" y="228600"/>
            <a:ext cx="14249400" cy="7848600"/>
          </a:xfrm>
          <a:prstGeom prst="rect">
            <a:avLst/>
          </a:prstGeom>
        </p:spPr>
        <p:txBody>
          <a:bodyPr anchor="b"/>
          <a:lstStyle/>
          <a:p>
            <a:pPr marL="0" indent="0" algn="ctr">
              <a:spcBef>
                <a:spcPts val="1000"/>
              </a:spcBef>
              <a:buSzTx/>
              <a:buNone/>
              <a:defRPr b="1" sz="4400">
                <a:solidFill>
                  <a:srgbClr val="FFC000"/>
                </a:solidFill>
                <a:effectLst>
                  <a:outerShdw sx="100000" sy="100000" kx="0" ky="0" algn="b" rotWithShape="0" blurRad="12700" dist="25400" dir="2700000">
                    <a:srgbClr val="000000"/>
                  </a:outerShdw>
                </a:effectLst>
              </a:defRPr>
            </a:pPr>
            <a:r>
              <a:t>Oprah extols Eckhart Tolle’s Thinking This Way:</a:t>
            </a:r>
          </a:p>
          <a:p>
            <a:pPr marL="0" indent="0" algn="ctr">
              <a:buSzTx/>
              <a:buNone/>
              <a:defRPr b="1" sz="4400">
                <a:solidFill>
                  <a:srgbClr val="FFC000"/>
                </a:solidFill>
                <a:effectLst>
                  <a:outerShdw sx="100000" sy="100000" kx="0" ky="0" algn="b" rotWithShape="0" blurRad="12700" dist="25400" dir="2700000">
                    <a:srgbClr val="000000"/>
                  </a:outerShdw>
                </a:effectLst>
              </a:defRPr>
            </a:pPr>
          </a:p>
          <a:p>
            <a:pPr marL="0" indent="0" algn="ctr">
              <a:spcBef>
                <a:spcPts val="1000"/>
              </a:spcBef>
              <a:buSzTx/>
              <a:buNone/>
              <a:defRPr b="1" sz="4400">
                <a:effectLst>
                  <a:outerShdw sx="100000" sy="100000" kx="0" ky="0" algn="b" rotWithShape="0" blurRad="12700" dist="25400" dir="2700000">
                    <a:srgbClr val="000000"/>
                  </a:outerShdw>
                </a:effectLst>
              </a:defRPr>
            </a:pPr>
            <a:r>
              <a:t>I love this quote that Eckhart has. This is one of my favorite quotes in chapter one where he says, “Man made God in his own image.”</a:t>
            </a:r>
          </a:p>
          <a:p>
            <a:pPr marL="0" indent="0">
              <a:defRPr sz="4400">
                <a:effectLst>
                  <a:outerShdw sx="100000" sy="100000" kx="0" ky="0" algn="b" rotWithShape="0" blurRad="12700" dist="25400" dir="2700000">
                    <a:srgbClr val="000000"/>
                  </a:outerShdw>
                </a:effectLst>
              </a:defRPr>
            </a:pP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5" name="1 Timothy 4:1:…"/>
          <p:cNvSpPr txBox="1"/>
          <p:nvPr>
            <p:ph type="body" idx="4294967295"/>
          </p:nvPr>
        </p:nvSpPr>
        <p:spPr>
          <a:xfrm>
            <a:off x="228600" y="228600"/>
            <a:ext cx="14401800" cy="7848600"/>
          </a:xfrm>
          <a:prstGeom prst="rect">
            <a:avLst/>
          </a:prstGeom>
        </p:spPr>
        <p:txBody>
          <a:bodyPr/>
          <a:lstStyle/>
          <a:p>
            <a:pPr marL="0" indent="0" algn="ctr">
              <a:spcBef>
                <a:spcPts val="1000"/>
              </a:spcBef>
              <a:buSzTx/>
              <a:buNone/>
              <a:defRPr b="1" sz="4400">
                <a:solidFill>
                  <a:srgbClr val="FFC000"/>
                </a:solidFill>
                <a:effectLst>
                  <a:outerShdw sx="100000" sy="100000" kx="0" ky="0" algn="b" rotWithShape="0" blurRad="12700" dist="25400" dir="2700000">
                    <a:srgbClr val="000000"/>
                  </a:outerShdw>
                </a:effectLst>
              </a:defRPr>
            </a:pPr>
            <a:r>
              <a:t>1 Timothy 4:1:</a:t>
            </a:r>
          </a:p>
          <a:p>
            <a:pPr marL="0" indent="0" algn="ctr">
              <a:buSzTx/>
              <a:buNone/>
              <a:defRPr b="1" sz="4400">
                <a:solidFill>
                  <a:srgbClr val="FFC000"/>
                </a:solidFill>
                <a:effectLst>
                  <a:outerShdw sx="100000" sy="100000" kx="0" ky="0" algn="b" rotWithShape="0" blurRad="12700" dist="25400" dir="2700000">
                    <a:srgbClr val="000000"/>
                  </a:outerShdw>
                </a:effectLst>
              </a:defRPr>
            </a:pPr>
          </a:p>
          <a:p>
            <a:pPr marL="0" indent="0" algn="ctr">
              <a:spcBef>
                <a:spcPts val="900"/>
              </a:spcBef>
              <a:buSzTx/>
              <a:buNone/>
              <a:defRPr b="1" sz="4000">
                <a:effectLst>
                  <a:outerShdw sx="100000" sy="100000" kx="0" ky="0" algn="b" rotWithShape="0" blurRad="12700" dist="25400" dir="2700000">
                    <a:srgbClr val="000000"/>
                  </a:outerShdw>
                </a:effectLst>
              </a:defRPr>
            </a:pPr>
            <a:r>
              <a:t>“Now the Spirit expressly says that in latter times some will depart from the faith, giving heed to deceiving spirits and doctrines of demons.”</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7" name="Helen Schucman"/>
          <p:cNvSpPr txBox="1"/>
          <p:nvPr>
            <p:ph type="body" idx="4294967295"/>
          </p:nvPr>
        </p:nvSpPr>
        <p:spPr>
          <a:xfrm>
            <a:off x="152400" y="228600"/>
            <a:ext cx="14097000" cy="7772400"/>
          </a:xfrm>
          <a:prstGeom prst="rect">
            <a:avLst/>
          </a:prstGeom>
        </p:spPr>
        <p:txBody>
          <a:bodyPr/>
          <a:lstStyle>
            <a:lvl1pPr marL="0" indent="0" algn="ctr">
              <a:spcBef>
                <a:spcPts val="1200"/>
              </a:spcBef>
              <a:buSzTx/>
              <a:buNone/>
              <a:defRPr b="1" sz="5400">
                <a:solidFill>
                  <a:srgbClr val="FFC000"/>
                </a:solidFill>
              </a:defRPr>
            </a:lvl1pPr>
          </a:lstStyle>
          <a:p>
            <a:pPr/>
            <a:r>
              <a:t>Helen Schucman</a:t>
            </a:r>
          </a:p>
        </p:txBody>
      </p:sp>
      <p:pic>
        <p:nvPicPr>
          <p:cNvPr id="1798" name="image.jpeg" descr="image.jpeg"/>
          <p:cNvPicPr>
            <a:picLocks noChangeAspect="1"/>
          </p:cNvPicPr>
          <p:nvPr/>
        </p:nvPicPr>
        <p:blipFill>
          <a:blip r:embed="rId2">
            <a:extLst/>
          </a:blip>
          <a:stretch>
            <a:fillRect/>
          </a:stretch>
        </p:blipFill>
        <p:spPr>
          <a:xfrm>
            <a:off x="5102225" y="1447800"/>
            <a:ext cx="4419600" cy="4413250"/>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0" name="Schucman began writing A Course in Miracles in 1965 while associate professor of medical psychology at Columbia University in New York."/>
          <p:cNvSpPr txBox="1"/>
          <p:nvPr>
            <p:ph type="body" idx="4294967295"/>
          </p:nvPr>
        </p:nvSpPr>
        <p:spPr>
          <a:xfrm>
            <a:off x="152400" y="228600"/>
            <a:ext cx="14020800" cy="7620000"/>
          </a:xfrm>
          <a:prstGeom prst="rect">
            <a:avLst/>
          </a:prstGeom>
        </p:spPr>
        <p:txBody>
          <a:bodyPr/>
          <a:lstStyle/>
          <a:p>
            <a:pPr marL="0" indent="0" algn="ctr">
              <a:spcBef>
                <a:spcPts val="1000"/>
              </a:spcBef>
              <a:buSzTx/>
              <a:buNone/>
              <a:defRPr sz="4400">
                <a:effectLst>
                  <a:outerShdw sx="100000" sy="100000" kx="0" ky="0" algn="b" rotWithShape="0" blurRad="12700" dist="25400" dir="2700000">
                    <a:srgbClr val="000000"/>
                  </a:outerShdw>
                </a:effectLst>
              </a:defRPr>
            </a:pPr>
            <a:br/>
            <a:r>
              <a:rPr b="1"/>
              <a:t>Schucman began writing </a:t>
            </a:r>
            <a:r>
              <a:rPr b="1" i="1"/>
              <a:t>A Course in Miracles </a:t>
            </a:r>
            <a:r>
              <a:rPr b="1"/>
              <a:t>in 1965 while associate professor of medical psychology at Columbia University in New York. </a:t>
            </a:r>
          </a:p>
        </p:txBody>
      </p:sp>
      <p:pic>
        <p:nvPicPr>
          <p:cNvPr id="1801" name="image.jpeg" descr="image.jpeg"/>
          <p:cNvPicPr>
            <a:picLocks noChangeAspect="1"/>
          </p:cNvPicPr>
          <p:nvPr/>
        </p:nvPicPr>
        <p:blipFill>
          <a:blip r:embed="rId2">
            <a:extLst/>
          </a:blip>
          <a:stretch>
            <a:fillRect/>
          </a:stretch>
        </p:blipFill>
        <p:spPr>
          <a:xfrm>
            <a:off x="5791200" y="4267200"/>
            <a:ext cx="2640014" cy="3832225"/>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3" name="Some telling quotes from the book and workbook include:…"/>
          <p:cNvSpPr txBox="1"/>
          <p:nvPr>
            <p:ph type="body" idx="4294967295"/>
          </p:nvPr>
        </p:nvSpPr>
        <p:spPr>
          <a:xfrm>
            <a:off x="228600" y="228600"/>
            <a:ext cx="14249400" cy="7772400"/>
          </a:xfrm>
          <a:prstGeom prst="rect">
            <a:avLst/>
          </a:prstGeom>
        </p:spPr>
        <p:txBody>
          <a:bodyPr/>
          <a:lstStyle/>
          <a:p>
            <a:pPr marL="0" indent="0" algn="ctr" defTabSz="886967">
              <a:spcBef>
                <a:spcPts val="900"/>
              </a:spcBef>
              <a:buSzTx/>
              <a:buNone/>
              <a:defRPr b="1" sz="3800">
                <a:solidFill>
                  <a:srgbClr val="FFC000"/>
                </a:solidFill>
                <a:effectLst>
                  <a:outerShdw sx="100000" sy="100000" kx="0" ky="0" algn="b" rotWithShape="0" blurRad="12700" dist="24638" dir="2700000">
                    <a:srgbClr val="000000"/>
                  </a:outerShdw>
                </a:effectLst>
              </a:defRPr>
            </a:pPr>
            <a:r>
              <a:t>Some telling quotes from the book and workbook include:</a:t>
            </a:r>
          </a:p>
          <a:p>
            <a:pPr marL="0" indent="0" algn="ctr" defTabSz="886967">
              <a:spcBef>
                <a:spcPts val="900"/>
              </a:spcBef>
              <a:buSzTx/>
              <a:buNone/>
              <a:defRPr b="1" sz="3800">
                <a:solidFill>
                  <a:srgbClr val="FFC000"/>
                </a:solidFill>
                <a:effectLst>
                  <a:outerShdw sx="100000" sy="100000" kx="0" ky="0" algn="b" rotWithShape="0" blurRad="12700" dist="24638" dir="2700000">
                    <a:srgbClr val="000000"/>
                  </a:outerShdw>
                </a:effectLst>
              </a:defRPr>
            </a:pPr>
            <a:r>
              <a:t> </a:t>
            </a:r>
          </a:p>
          <a:p>
            <a:pPr marL="0" indent="0" algn="ctr" defTabSz="886967">
              <a:spcBef>
                <a:spcPts val="1000"/>
              </a:spcBef>
              <a:buSzTx/>
              <a:buNone/>
              <a:defRPr b="1" sz="4200">
                <a:effectLst>
                  <a:outerShdw sx="100000" sy="100000" kx="0" ky="0" algn="b" rotWithShape="0" blurRad="12700" dist="24638" dir="2700000">
                    <a:srgbClr val="000000"/>
                  </a:outerShdw>
                </a:effectLst>
              </a:defRPr>
            </a:pPr>
            <a:r>
              <a:t>"God is in everything I see.“</a:t>
            </a:r>
          </a:p>
          <a:p>
            <a:pPr marL="0" indent="0" algn="ctr" defTabSz="886967">
              <a:spcBef>
                <a:spcPts val="1000"/>
              </a:spcBef>
              <a:buSzTx/>
              <a:buNone/>
              <a:defRPr b="1" sz="4200">
                <a:effectLst>
                  <a:outerShdw sx="100000" sy="100000" kx="0" ky="0" algn="b" rotWithShape="0" blurRad="12700" dist="24638" dir="2700000">
                    <a:srgbClr val="000000"/>
                  </a:outerShdw>
                </a:effectLst>
              </a:defRPr>
            </a:pPr>
            <a:br/>
            <a:r>
              <a:t>A "slain Christ has no meaning.“</a:t>
            </a:r>
          </a:p>
          <a:p>
            <a:pPr marL="0" indent="0" algn="ctr" defTabSz="886967">
              <a:spcBef>
                <a:spcPts val="1000"/>
              </a:spcBef>
              <a:buSzTx/>
              <a:buNone/>
              <a:defRPr b="1" sz="4200">
                <a:effectLst>
                  <a:outerShdw sx="100000" sy="100000" kx="0" ky="0" algn="b" rotWithShape="0" blurRad="12700" dist="24638" dir="2700000">
                    <a:srgbClr val="000000"/>
                  </a:outerShdw>
                </a:effectLst>
              </a:defRPr>
            </a:pPr>
            <a:br/>
            <a:r>
              <a:t>"The recognition of God is the recognition of yourself.“</a:t>
            </a:r>
          </a:p>
          <a:p>
            <a:pPr marL="0" indent="0" algn="ctr" defTabSz="886967">
              <a:spcBef>
                <a:spcPts val="900"/>
              </a:spcBef>
              <a:buSzTx/>
              <a:buNone/>
              <a:defRPr b="1" sz="4200">
                <a:effectLst>
                  <a:outerShdw sx="100000" sy="100000" kx="0" ky="0" algn="b" rotWithShape="0" blurRad="12700" dist="24638" dir="2700000">
                    <a:srgbClr val="000000"/>
                  </a:outerShdw>
                </a:effectLst>
              </a:defRPr>
            </a:pPr>
            <a:br/>
            <a:r>
              <a:rPr b="0" sz="3800"/>
              <a:t> </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5" name="&quot;Jesus is a man, who is like all other men.“…"/>
          <p:cNvSpPr txBox="1"/>
          <p:nvPr>
            <p:ph type="body" idx="4294967295"/>
          </p:nvPr>
        </p:nvSpPr>
        <p:spPr>
          <a:xfrm>
            <a:off x="152400" y="152400"/>
            <a:ext cx="14325600" cy="7924800"/>
          </a:xfrm>
          <a:prstGeom prst="rect">
            <a:avLst/>
          </a:prstGeom>
        </p:spPr>
        <p:txBody>
          <a:bodyPr/>
          <a:lstStyle/>
          <a:p>
            <a:pPr marL="0" indent="0" algn="ctr">
              <a:buSzTx/>
              <a:buNone/>
              <a:defRPr sz="4400">
                <a:effectLst>
                  <a:outerShdw sx="100000" sy="100000" kx="0" ky="0" algn="b" rotWithShape="0" blurRad="12700" dist="25400" dir="2700000">
                    <a:srgbClr val="000000"/>
                  </a:outerShdw>
                </a:effectLst>
              </a:defRPr>
            </a:pPr>
          </a:p>
          <a:p>
            <a:pPr marL="0" indent="0" algn="ctr">
              <a:buSzTx/>
              <a:buNone/>
              <a:defRPr b="1" sz="4400">
                <a:effectLst>
                  <a:outerShdw sx="100000" sy="100000" kx="0" ky="0" algn="b" rotWithShape="0" blurRad="12700" dist="25400" dir="2700000">
                    <a:srgbClr val="000000"/>
                  </a:outerShdw>
                </a:effectLst>
              </a:defRPr>
            </a:pPr>
          </a:p>
          <a:p>
            <a:pPr marL="0" indent="0" algn="ctr">
              <a:spcBef>
                <a:spcPts val="1000"/>
              </a:spcBef>
              <a:buSzTx/>
              <a:buNone/>
              <a:defRPr b="1" sz="4400">
                <a:effectLst>
                  <a:outerShdw sx="100000" sy="100000" kx="0" ky="0" algn="b" rotWithShape="0" blurRad="12700" dist="25400" dir="2700000">
                    <a:srgbClr val="000000"/>
                  </a:outerShdw>
                </a:effectLst>
              </a:defRPr>
            </a:pPr>
            <a:r>
              <a:t>"Jesus is a man, who is like all other men.“</a:t>
            </a:r>
          </a:p>
          <a:p>
            <a:pPr marL="0" indent="0" algn="ctr">
              <a:spcBef>
                <a:spcPts val="1000"/>
              </a:spcBef>
              <a:buSzTx/>
              <a:buNone/>
              <a:defRPr b="1" sz="4400">
                <a:effectLst>
                  <a:outerShdw sx="100000" sy="100000" kx="0" ky="0" algn="b" rotWithShape="0" blurRad="12700" dist="25400" dir="2700000">
                    <a:srgbClr val="000000"/>
                  </a:outerShdw>
                </a:effectLst>
              </a:defRPr>
            </a:pPr>
            <a:r>
              <a:t> </a:t>
            </a:r>
            <a:br/>
            <a:r>
              <a:t>"The Atonement is the final lesson he [man] need learn, for it teaches him that, never having sinned, he has no need of salvation." </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7" name="“There is no sin; it has no consequence.“…"/>
          <p:cNvSpPr txBox="1"/>
          <p:nvPr>
            <p:ph type="body" idx="4294967295"/>
          </p:nvPr>
        </p:nvSpPr>
        <p:spPr>
          <a:xfrm>
            <a:off x="228600" y="228600"/>
            <a:ext cx="14325600" cy="7924800"/>
          </a:xfrm>
          <a:prstGeom prst="rect">
            <a:avLst/>
          </a:prstGeom>
        </p:spPr>
        <p:txBody>
          <a:bodyPr/>
          <a:lstStyle/>
          <a:p>
            <a:pPr marL="0" indent="0" algn="ctr">
              <a:spcBef>
                <a:spcPts val="1000"/>
              </a:spcBef>
              <a:buSzTx/>
              <a:buNone/>
              <a:defRPr sz="4400">
                <a:effectLst>
                  <a:outerShdw sx="100000" sy="100000" kx="0" ky="0" algn="b" rotWithShape="0" blurRad="12700" dist="25400" dir="2700000">
                    <a:srgbClr val="000000"/>
                  </a:outerShdw>
                </a:effectLst>
              </a:defRPr>
            </a:pPr>
            <a:r>
              <a:t> </a:t>
            </a:r>
          </a:p>
          <a:p>
            <a:pPr marL="0" indent="0" algn="ctr">
              <a:spcBef>
                <a:spcPts val="1000"/>
              </a:spcBef>
              <a:buSzTx/>
              <a:buNone/>
              <a:defRPr b="1" sz="4400">
                <a:effectLst>
                  <a:outerShdw sx="100000" sy="100000" kx="0" ky="0" algn="b" rotWithShape="0" blurRad="12700" dist="25400" dir="2700000">
                    <a:srgbClr val="000000"/>
                  </a:outerShdw>
                </a:effectLst>
              </a:defRPr>
            </a:pPr>
            <a:r>
              <a:t>“There is no sin; it has no consequence.“</a:t>
            </a:r>
          </a:p>
          <a:p>
            <a:pPr marL="0" indent="0" algn="ctr">
              <a:spcBef>
                <a:spcPts val="1000"/>
              </a:spcBef>
              <a:buSzTx/>
              <a:buNone/>
              <a:defRPr b="1" sz="4400">
                <a:effectLst>
                  <a:outerShdw sx="100000" sy="100000" kx="0" ky="0" algn="b" rotWithShape="0" blurRad="12700" dist="25400" dir="2700000">
                    <a:srgbClr val="000000"/>
                  </a:outerShdw>
                </a:effectLst>
              </a:defRPr>
            </a:pPr>
            <a:br/>
            <a:r>
              <a:t> "Sin is defined as 'lack of Love.'“</a:t>
            </a:r>
          </a:p>
          <a:p>
            <a:pPr marL="0" indent="0" algn="ctr">
              <a:spcBef>
                <a:spcPts val="1000"/>
              </a:spcBef>
              <a:buSzTx/>
              <a:buNone/>
              <a:defRPr b="1" sz="4400">
                <a:effectLst>
                  <a:outerShdw sx="100000" sy="100000" kx="0" ky="0" algn="b" rotWithShape="0" blurRad="12700" dist="25400" dir="2700000">
                    <a:srgbClr val="000000"/>
                  </a:outerShdw>
                </a:effectLst>
              </a:defRPr>
            </a:pPr>
            <a:br/>
            <a:r>
              <a:t>"...sin is not real.”</a:t>
            </a:r>
          </a:p>
          <a:p>
            <a:pPr marL="0" indent="0" algn="ctr">
              <a:spcBef>
                <a:spcPts val="1000"/>
              </a:spcBef>
              <a:buSzTx/>
              <a:buNone/>
              <a:defRPr b="1" sz="4400">
                <a:effectLst>
                  <a:outerShdw sx="100000" sy="100000" kx="0" ky="0" algn="b" rotWithShape="0" blurRad="12700" dist="25400" dir="2700000">
                    <a:srgbClr val="000000"/>
                  </a:outerShdw>
                </a:effectLst>
              </a:defRPr>
            </a:pPr>
            <a:br/>
            <a:r>
              <a:t> “There is no difference between your will and God's.”</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9" name="“Do not make the pathetic error of ‘clinging to the old rugged cross’.”…"/>
          <p:cNvSpPr txBox="1"/>
          <p:nvPr>
            <p:ph type="body" idx="4294967295"/>
          </p:nvPr>
        </p:nvSpPr>
        <p:spPr>
          <a:xfrm>
            <a:off x="228600" y="152400"/>
            <a:ext cx="14249400" cy="7924800"/>
          </a:xfrm>
          <a:prstGeom prst="rect">
            <a:avLst/>
          </a:prstGeom>
        </p:spPr>
        <p:txBody>
          <a:bodyPr/>
          <a:lstStyle/>
          <a:p>
            <a:pPr marL="0" indent="0" algn="ctr">
              <a:spcBef>
                <a:spcPts val="1000"/>
              </a:spcBef>
              <a:buSzTx/>
              <a:buNone/>
              <a:defRPr sz="4400">
                <a:effectLst>
                  <a:outerShdw sx="100000" sy="100000" kx="0" ky="0" algn="b" rotWithShape="0" blurRad="12700" dist="25400" dir="2700000">
                    <a:srgbClr val="000000"/>
                  </a:outerShdw>
                </a:effectLst>
              </a:defRPr>
            </a:pPr>
            <a:br/>
            <a:r>
              <a:t> </a:t>
            </a:r>
            <a:r>
              <a:rPr b="1"/>
              <a:t>“Do not make the pathetic error of ‘clinging to the old rugged cross’.” </a:t>
            </a:r>
            <a:endParaRPr b="1"/>
          </a:p>
          <a:p>
            <a:pPr marL="0" indent="0" algn="ctr">
              <a:spcBef>
                <a:spcPts val="1000"/>
              </a:spcBef>
              <a:buSzTx/>
              <a:buNone/>
              <a:defRPr b="1" sz="4400">
                <a:effectLst>
                  <a:outerShdw sx="100000" sy="100000" kx="0" ky="0" algn="b" rotWithShape="0" blurRad="12700" dist="25400" dir="2700000">
                    <a:srgbClr val="000000"/>
                  </a:outerShdw>
                </a:effectLst>
              </a:defRPr>
            </a:pPr>
            <a:br/>
            <a:r>
              <a:t>“My salvation comes from me.”</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1" name="5. Communism"/>
          <p:cNvSpPr txBox="1"/>
          <p:nvPr>
            <p:ph type="title" idx="4294967295"/>
          </p:nvPr>
        </p:nvSpPr>
        <p:spPr>
          <a:xfrm>
            <a:off x="731837" y="333375"/>
            <a:ext cx="13166727" cy="7591425"/>
          </a:xfrm>
          <a:prstGeom prst="rect">
            <a:avLst/>
          </a:prstGeom>
        </p:spPr>
        <p:txBody>
          <a:bodyPr/>
          <a:lstStyle/>
          <a:p>
            <a:pPr>
              <a:defRPr b="1">
                <a:solidFill>
                  <a:srgbClr val="FFC000"/>
                </a:solidFill>
                <a:effectLst>
                  <a:outerShdw sx="100000" sy="100000" kx="0" ky="0" algn="b" rotWithShape="0" blurRad="12700" dist="38100" dir="2700000">
                    <a:srgbClr val="000000"/>
                  </a:outerShdw>
                </a:effectLst>
              </a:defRPr>
            </a:pPr>
            <a:r>
              <a:t>5. Communism</a:t>
            </a:r>
            <a:br/>
            <a:br/>
            <a:r>
              <a:rPr b="0">
                <a:solidFill>
                  <a:srgbClr val="FFFFFF"/>
                </a:solidFill>
              </a:rPr>
              <a:t> </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8" name="“Life simply is will to power.”"/>
          <p:cNvSpPr txBox="1"/>
          <p:nvPr>
            <p:ph type="body" idx="4294967295"/>
          </p:nvPr>
        </p:nvSpPr>
        <p:spPr>
          <a:xfrm>
            <a:off x="228600" y="457200"/>
            <a:ext cx="14173200" cy="7543800"/>
          </a:xfrm>
          <a:prstGeom prst="rect">
            <a:avLst/>
          </a:prstGeom>
        </p:spPr>
        <p:txBody>
          <a:bodyPr/>
          <a:lstStyle>
            <a:lvl1pPr marL="0" indent="0" algn="ctr">
              <a:buSzTx/>
              <a:buNone/>
              <a:defRPr sz="4800"/>
            </a:lvl1pPr>
          </a:lstStyle>
          <a:p>
            <a:pPr/>
            <a:r>
              <a:t>“Life simply is will to power.”</a:t>
            </a:r>
          </a:p>
        </p:txBody>
      </p:sp>
      <p:pic>
        <p:nvPicPr>
          <p:cNvPr id="1699" name="image.jpeg" descr="image.jpeg"/>
          <p:cNvPicPr>
            <a:picLocks noChangeAspect="1"/>
          </p:cNvPicPr>
          <p:nvPr/>
        </p:nvPicPr>
        <p:blipFill>
          <a:blip r:embed="rId2">
            <a:extLst/>
          </a:blip>
          <a:stretch>
            <a:fillRect/>
          </a:stretch>
        </p:blipFill>
        <p:spPr>
          <a:xfrm>
            <a:off x="5029200" y="2401886"/>
            <a:ext cx="3992563" cy="4495803"/>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3" name="Karl Marx"/>
          <p:cNvSpPr txBox="1"/>
          <p:nvPr>
            <p:ph type="body" idx="4294967295"/>
          </p:nvPr>
        </p:nvSpPr>
        <p:spPr>
          <a:xfrm>
            <a:off x="228600" y="152400"/>
            <a:ext cx="14173200" cy="7772400"/>
          </a:xfrm>
          <a:prstGeom prst="rect">
            <a:avLst/>
          </a:prstGeom>
        </p:spPr>
        <p:txBody>
          <a:bodyPr/>
          <a:lstStyle/>
          <a:p>
            <a:pPr marL="0" indent="0" algn="ctr">
              <a:spcBef>
                <a:spcPts val="1200"/>
              </a:spcBef>
              <a:buSzTx/>
              <a:buNone/>
              <a:defRPr b="1" sz="5400">
                <a:solidFill>
                  <a:srgbClr val="FFC000"/>
                </a:solidFill>
              </a:defRPr>
            </a:pPr>
            <a:r>
              <a:t> </a:t>
            </a:r>
            <a:r>
              <a:rPr>
                <a:effectLst>
                  <a:outerShdw sx="100000" sy="100000" kx="0" ky="0" algn="b" rotWithShape="0" blurRad="12700" dist="38100" dir="2700000">
                    <a:srgbClr val="000000"/>
                  </a:outerShdw>
                </a:effectLst>
              </a:rPr>
              <a:t>Karl Marx</a:t>
            </a:r>
          </a:p>
        </p:txBody>
      </p:sp>
      <p:pic>
        <p:nvPicPr>
          <p:cNvPr id="1814" name="image.jpeg" descr="image.jpeg"/>
          <p:cNvPicPr>
            <a:picLocks noChangeAspect="1"/>
          </p:cNvPicPr>
          <p:nvPr/>
        </p:nvPicPr>
        <p:blipFill>
          <a:blip r:embed="rId2">
            <a:extLst/>
          </a:blip>
          <a:stretch>
            <a:fillRect/>
          </a:stretch>
        </p:blipFill>
        <p:spPr>
          <a:xfrm>
            <a:off x="5638800" y="1905000"/>
            <a:ext cx="3600450" cy="4243388"/>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6" name="In One of His Poems, Marx Declares:…"/>
          <p:cNvSpPr txBox="1"/>
          <p:nvPr>
            <p:ph type="body" idx="4294967295"/>
          </p:nvPr>
        </p:nvSpPr>
        <p:spPr>
          <a:xfrm>
            <a:off x="304800" y="457200"/>
            <a:ext cx="14097000" cy="7696200"/>
          </a:xfrm>
          <a:prstGeom prst="rect">
            <a:avLst/>
          </a:prstGeom>
        </p:spPr>
        <p:txBody>
          <a:bodyPr/>
          <a:lstStyle/>
          <a:p>
            <a:pPr marL="0" indent="0" algn="ctr">
              <a:buSzTx/>
              <a:buNone/>
              <a:defRPr b="1" sz="4800">
                <a:solidFill>
                  <a:srgbClr val="FFC000"/>
                </a:solidFill>
                <a:effectLst>
                  <a:outerShdw sx="100000" sy="100000" kx="0" ky="0" algn="b" rotWithShape="0" blurRad="12700" dist="25400" dir="2700000">
                    <a:srgbClr val="000000"/>
                  </a:outerShdw>
                </a:effectLst>
              </a:defRPr>
            </a:pPr>
            <a:r>
              <a:t>In One of His Poems, Marx Declares:</a:t>
            </a:r>
          </a:p>
          <a:p>
            <a:pPr marL="0" indent="0">
              <a:buSzTx/>
              <a:buNone/>
              <a:defRPr sz="4800">
                <a:effectLst>
                  <a:outerShdw sx="100000" sy="100000" kx="0" ky="0" algn="b" rotWithShape="0" blurRad="12700" dist="25400" dir="2700000">
                    <a:srgbClr val="000000"/>
                  </a:outerShdw>
                </a:effectLst>
              </a:defRPr>
            </a:pPr>
          </a:p>
          <a:p>
            <a:pPr marL="0" indent="0" algn="ctr">
              <a:buSzTx/>
              <a:buNone/>
              <a:defRPr b="1" sz="4800">
                <a:effectLst>
                  <a:outerShdw sx="100000" sy="100000" kx="0" ky="0" algn="b" rotWithShape="0" blurRad="12700" dist="25400" dir="2700000">
                    <a:srgbClr val="000000"/>
                  </a:outerShdw>
                </a:effectLst>
              </a:defRPr>
            </a:pPr>
            <a:r>
              <a:t>Thus heaven I've forfeited,</a:t>
            </a:r>
            <a:br/>
            <a:r>
              <a:t>I know it full well.</a:t>
            </a:r>
            <a:br/>
            <a:r>
              <a:t>My soul, once true to God,</a:t>
            </a:r>
            <a:br/>
            <a:r>
              <a:t>Is chosen for hell.</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8" name="In Another Poem Marx Exclaims:…"/>
          <p:cNvSpPr txBox="1"/>
          <p:nvPr>
            <p:ph type="body" idx="4294967295"/>
          </p:nvPr>
        </p:nvSpPr>
        <p:spPr>
          <a:xfrm>
            <a:off x="152400" y="228600"/>
            <a:ext cx="14173200" cy="7696200"/>
          </a:xfrm>
          <a:prstGeom prst="rect">
            <a:avLst/>
          </a:prstGeom>
        </p:spPr>
        <p:txBody>
          <a:bodyPr/>
          <a:lstStyle/>
          <a:p>
            <a:pPr marL="0" indent="0" algn="ctr">
              <a:buSzTx/>
              <a:buNone/>
              <a:defRPr b="1" sz="4800">
                <a:solidFill>
                  <a:srgbClr val="FFC000"/>
                </a:solidFill>
                <a:effectLst>
                  <a:outerShdw sx="100000" sy="100000" kx="0" ky="0" algn="b" rotWithShape="0" blurRad="12700" dist="25400" dir="2700000">
                    <a:srgbClr val="000000"/>
                  </a:outerShdw>
                </a:effectLst>
              </a:defRPr>
            </a:pPr>
            <a:r>
              <a:t>In Another Poem Marx Exclaims:</a:t>
            </a:r>
            <a:br/>
          </a:p>
          <a:p>
            <a:pPr marL="0" indent="0" algn="ctr">
              <a:buSzTx/>
              <a:buNone/>
              <a:defRPr sz="4800"/>
            </a:pPr>
          </a:p>
          <a:p>
            <a:pPr marL="0" indent="0" algn="ctr">
              <a:buSzTx/>
              <a:buNone/>
              <a:defRPr b="1" sz="4800">
                <a:effectLst>
                  <a:outerShdw sx="100000" sy="100000" kx="0" ky="0" algn="b" rotWithShape="0" blurRad="12700" dist="25400" dir="2700000">
                    <a:srgbClr val="000000"/>
                  </a:outerShdw>
                </a:effectLst>
              </a:defRPr>
            </a:pPr>
            <a:r>
              <a:t>I wish to avenge myself against </a:t>
            </a:r>
            <a:br/>
            <a:r>
              <a:t>the One who rules above</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0" name="Acts 2:44-46  Now all who believed were together, and had all things in common, and sold their possessions and goods, and divided them among all, as anyone had need. So continuing daily with one accord in the temple, and breaking bread from house to hous"/>
          <p:cNvSpPr txBox="1"/>
          <p:nvPr>
            <p:ph type="title" idx="4294967295"/>
          </p:nvPr>
        </p:nvSpPr>
        <p:spPr>
          <a:xfrm>
            <a:off x="731837" y="152400"/>
            <a:ext cx="13166727" cy="7848600"/>
          </a:xfrm>
          <a:prstGeom prst="rect">
            <a:avLst/>
          </a:prstGeom>
        </p:spPr>
        <p:txBody>
          <a:bodyPr/>
          <a:lstStyle/>
          <a:p>
            <a:pPr defTabSz="758951">
              <a:defRPr b="1" sz="3900">
                <a:solidFill>
                  <a:srgbClr val="FFC000"/>
                </a:solidFill>
                <a:effectLst>
                  <a:outerShdw sx="100000" sy="100000" kx="0" ky="0" algn="b" rotWithShape="0" blurRad="12700" dist="21082" dir="2700000">
                    <a:srgbClr val="000000"/>
                  </a:outerShdw>
                </a:effectLst>
              </a:defRPr>
            </a:pPr>
            <a:br/>
            <a:br/>
            <a:r>
              <a:t>Acts 2:44-46</a:t>
            </a:r>
            <a:br/>
            <a:br/>
            <a:r>
              <a:rPr>
                <a:solidFill>
                  <a:srgbClr val="FFFFFF"/>
                </a:solidFill>
              </a:rPr>
              <a:t>Now all who believed were together, and </a:t>
            </a:r>
            <a:r>
              <a:t>had all things in common</a:t>
            </a:r>
            <a:r>
              <a:rPr>
                <a:solidFill>
                  <a:srgbClr val="FFFFFF"/>
                </a:solidFill>
              </a:rPr>
              <a:t>, and sold their possessions and goods, and divided them among all, as anyone had need. So continuing daily with one accord in the temple, and breaking bread from house to house, they ate their food with gladness and simplicity of heart, </a:t>
            </a:r>
            <a:br>
              <a:rPr>
                <a:solidFill>
                  <a:srgbClr val="FFFFFF"/>
                </a:solidFill>
              </a:rPr>
            </a:br>
            <a:br>
              <a:rPr>
                <a:solidFill>
                  <a:srgbClr val="FFFFFF"/>
                </a:solidFill>
              </a:rPr>
            </a:br>
          </a:p>
        </p:txBody>
      </p:sp>
    </p:spTree>
  </p:cSld>
  <p:clrMapOvr>
    <a:masterClrMapping/>
  </p:clrMapOvr>
  <p:transition xmlns:p14="http://schemas.microsoft.com/office/powerpoint/2010/main" spd="med" advClick="1"/>
</p:sld>
</file>

<file path=ppt/slides/slide6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2" name="Matthew Henry's Concise Commentary  The greatness of the event raised them above the world, and the Holy Ghost filled them with such love, as made every one to be to another as to himself, and so made all things common, not by destroying property, but do"/>
          <p:cNvSpPr txBox="1"/>
          <p:nvPr>
            <p:ph type="title" idx="4294967295"/>
          </p:nvPr>
        </p:nvSpPr>
        <p:spPr>
          <a:xfrm>
            <a:off x="731837" y="333375"/>
            <a:ext cx="13166727" cy="7743825"/>
          </a:xfrm>
          <a:prstGeom prst="rect">
            <a:avLst/>
          </a:prstGeom>
        </p:spPr>
        <p:txBody>
          <a:bodyPr/>
          <a:lstStyle/>
          <a:p>
            <a:pPr defTabSz="886967">
              <a:defRPr sz="4600">
                <a:effectLst>
                  <a:outerShdw sx="100000" sy="100000" kx="0" ky="0" algn="b" rotWithShape="0" blurRad="12700" dist="24638" dir="2700000">
                    <a:srgbClr val="000000"/>
                  </a:outerShdw>
                </a:effectLst>
              </a:defRPr>
            </a:pPr>
            <a:br/>
            <a:r>
              <a:rPr b="1">
                <a:solidFill>
                  <a:srgbClr val="FFC000"/>
                </a:solidFill>
              </a:rPr>
              <a:t>Matthew Henry's Concise Commentary</a:t>
            </a:r>
            <a:br>
              <a:rPr b="1">
                <a:solidFill>
                  <a:srgbClr val="FFC000"/>
                </a:solidFill>
              </a:rPr>
            </a:br>
            <a:br>
              <a:rPr b="1">
                <a:solidFill>
                  <a:srgbClr val="FFC000"/>
                </a:solidFill>
              </a:rPr>
            </a:br>
            <a:r>
              <a:rPr b="1">
                <a:solidFill>
                  <a:srgbClr val="FFFFFF"/>
                </a:solidFill>
              </a:rPr>
              <a:t>The greatness of the event raised them above the world, and the Holy Ghost filled them with such love, as made every one to be to another as to himself, and so made all things common, not by destroying property, but doing away selfishness, and causing charity.</a:t>
            </a:r>
            <a:br>
              <a:rPr b="1">
                <a:solidFill>
                  <a:srgbClr val="FFFFFF"/>
                </a:solidFill>
              </a:rPr>
            </a:br>
            <a:br>
              <a:rPr b="1">
                <a:solidFill>
                  <a:srgbClr val="FFFFFF"/>
                </a:solidFill>
              </a:rPr>
            </a:br>
          </a:p>
        </p:txBody>
      </p:sp>
    </p:spTree>
  </p:cSld>
  <p:clrMapOvr>
    <a:masterClrMapping/>
  </p:clrMapOvr>
  <p:transition xmlns:p14="http://schemas.microsoft.com/office/powerpoint/2010/main" spd="med" advClick="1"/>
</p:sld>
</file>

<file path=ppt/slides/slide6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4" name="Dr. Tommy Ice  However, we know from the previous context (2:5–11) that many of the new converts were visiting Jerusalem from many other countries; therefore, in order to support the physical needs of the out-of-towners while they were being instructed i"/>
          <p:cNvSpPr txBox="1"/>
          <p:nvPr>
            <p:ph type="title" idx="4294967295"/>
          </p:nvPr>
        </p:nvSpPr>
        <p:spPr>
          <a:xfrm>
            <a:off x="762000" y="381000"/>
            <a:ext cx="13166725" cy="7591425"/>
          </a:xfrm>
          <a:prstGeom prst="rect">
            <a:avLst/>
          </a:prstGeom>
        </p:spPr>
        <p:txBody>
          <a:bodyPr/>
          <a:lstStyle/>
          <a:p>
            <a:pPr defTabSz="594359">
              <a:defRPr sz="3100"/>
            </a:pPr>
            <a:br/>
            <a:br/>
            <a:br/>
            <a:br/>
            <a:r>
              <a:rPr b="1">
                <a:solidFill>
                  <a:srgbClr val="FFC000"/>
                </a:solidFill>
                <a:effectLst>
                  <a:outerShdw sx="100000" sy="100000" kx="0" ky="0" algn="b" rotWithShape="0" blurRad="12700" dist="16510" dir="2700000">
                    <a:srgbClr val="000000"/>
                  </a:outerShdw>
                </a:effectLst>
              </a:rPr>
              <a:t>Dr. Tommy Ice</a:t>
            </a:r>
            <a:br>
              <a:rPr b="1">
                <a:solidFill>
                  <a:srgbClr val="FFC000"/>
                </a:solidFill>
                <a:effectLst>
                  <a:outerShdw sx="100000" sy="100000" kx="0" ky="0" algn="b" rotWithShape="0" blurRad="12700" dist="16510" dir="2700000">
                    <a:srgbClr val="000000"/>
                  </a:outerShdw>
                </a:effectLst>
              </a:rPr>
            </a:br>
            <a:br>
              <a:rPr b="1">
                <a:solidFill>
                  <a:srgbClr val="FFC000"/>
                </a:solidFill>
                <a:effectLst>
                  <a:outerShdw sx="100000" sy="100000" kx="0" ky="0" algn="b" rotWithShape="0" blurRad="12700" dist="16510" dir="2700000">
                    <a:srgbClr val="000000"/>
                  </a:outerShdw>
                </a:effectLst>
              </a:rPr>
            </a:br>
            <a:r>
              <a:rPr b="1">
                <a:solidFill>
                  <a:srgbClr val="FFFFFF"/>
                </a:solidFill>
                <a:effectLst>
                  <a:outerShdw sx="100000" sy="100000" kx="0" ky="0" algn="b" rotWithShape="0" blurRad="12700" dist="16510" dir="2700000">
                    <a:srgbClr val="000000"/>
                  </a:outerShdw>
                </a:effectLst>
              </a:rPr>
              <a:t>However, we know from the previous context (2:5–11) that many of the new converts were visiting Jerusalem from many other countries; therefore, in order to support the physical needs of the out-of-towners while they were being instructed in their new faith, the entire group pitched in to help pay for their needs.  </a:t>
            </a:r>
            <a:br>
              <a:rPr b="1">
                <a:solidFill>
                  <a:srgbClr val="FFFFFF"/>
                </a:solidFill>
                <a:effectLst>
                  <a:outerShdw sx="100000" sy="100000" kx="0" ky="0" algn="b" rotWithShape="0" blurRad="12700" dist="16510" dir="2700000">
                    <a:srgbClr val="000000"/>
                  </a:outerShdw>
                </a:effectLst>
              </a:rPr>
            </a:br>
            <a:br>
              <a:rPr b="1">
                <a:solidFill>
                  <a:srgbClr val="FFFFFF"/>
                </a:solidFill>
                <a:effectLst>
                  <a:outerShdw sx="100000" sy="100000" kx="0" ky="0" algn="b" rotWithShape="0" blurRad="12700" dist="16510" dir="2700000">
                    <a:srgbClr val="000000"/>
                  </a:outerShdw>
                </a:effectLst>
              </a:rPr>
            </a:br>
            <a:br>
              <a:rPr b="1">
                <a:solidFill>
                  <a:srgbClr val="FFFFFF"/>
                </a:solidFill>
                <a:effectLst>
                  <a:outerShdw sx="100000" sy="100000" kx="0" ky="0" algn="b" rotWithShape="0" blurRad="12700" dist="16510" dir="2700000">
                    <a:srgbClr val="000000"/>
                  </a:outerShdw>
                </a:effectLst>
              </a:rPr>
            </a:br>
            <a:br>
              <a:rPr b="1">
                <a:solidFill>
                  <a:srgbClr val="FFFFFF"/>
                </a:solidFill>
                <a:effectLst>
                  <a:outerShdw sx="100000" sy="100000" kx="0" ky="0" algn="b" rotWithShape="0" blurRad="12700" dist="16510" dir="2700000">
                    <a:srgbClr val="000000"/>
                  </a:outerShdw>
                </a:effectLst>
              </a:rPr>
            </a:br>
            <a:br>
              <a:rPr b="1">
                <a:solidFill>
                  <a:srgbClr val="FFFFFF"/>
                </a:solidFill>
                <a:effectLst>
                  <a:outerShdw sx="100000" sy="100000" kx="0" ky="0" algn="b" rotWithShape="0" blurRad="12700" dist="16510" dir="2700000">
                    <a:srgbClr val="000000"/>
                  </a:outerShdw>
                </a:effectLst>
              </a:rPr>
            </a:br>
          </a:p>
        </p:txBody>
      </p:sp>
    </p:spTree>
  </p:cSld>
  <p:clrMapOvr>
    <a:masterClrMapping/>
  </p:clrMapOvr>
  <p:transition xmlns:p14="http://schemas.microsoft.com/office/powerpoint/2010/main" spd="med" advClick="1"/>
</p:sld>
</file>

<file path=ppt/slides/slide6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6" name="The statement that the believers &quot;had all things in common&quot; meant that many gave their private property to the cause of supporting the new congregation.  This statement demonstrates the fruit of the Spirit at work in their lives so that they willingly ga"/>
          <p:cNvSpPr txBox="1"/>
          <p:nvPr>
            <p:ph type="title" idx="4294967295"/>
          </p:nvPr>
        </p:nvSpPr>
        <p:spPr>
          <a:xfrm>
            <a:off x="731837" y="333375"/>
            <a:ext cx="13166727" cy="7743825"/>
          </a:xfrm>
          <a:prstGeom prst="rect">
            <a:avLst/>
          </a:prstGeom>
        </p:spPr>
        <p:txBody>
          <a:bodyPr/>
          <a:lstStyle>
            <a:lvl1pPr>
              <a:defRPr b="1" sz="4800">
                <a:solidFill>
                  <a:srgbClr val="FFFFFF"/>
                </a:solidFill>
                <a:effectLst>
                  <a:outerShdw sx="100000" sy="100000" kx="0" ky="0" algn="b" rotWithShape="0" blurRad="12700" dist="25400" dir="2700000">
                    <a:srgbClr val="000000"/>
                  </a:outerShdw>
                </a:effectLst>
              </a:defRPr>
            </a:lvl1pPr>
          </a:lstStyle>
          <a:p>
            <a:pPr/>
            <a:r>
              <a:t>The statement that the believers "had all things in common" meant that many gave their private property to the cause of supporting the new congregation.  This statement demonstrates the fruit of the Spirit at work in their lives so that they willingly gave of their material wealth just as many believers do today from their private property. </a:t>
            </a:r>
          </a:p>
        </p:txBody>
      </p:sp>
    </p:spTree>
  </p:cSld>
  <p:clrMapOvr>
    <a:masterClrMapping/>
  </p:clrMapOvr>
  <p:transition xmlns:p14="http://schemas.microsoft.com/office/powerpoint/2010/main" spd="med" advClick="1"/>
</p:sld>
</file>

<file path=ppt/slides/slide6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8" name="Washington Post 08-12-11  From Jesus’ socialism  to capitalistic Christianity By Gregory Paul    But to understand just how non-capitalistic Christianity is supposed to be we turn to the first chapter after the gospels, Acts, which describes the events o"/>
          <p:cNvSpPr txBox="1"/>
          <p:nvPr>
            <p:ph type="title" idx="4294967295"/>
          </p:nvPr>
        </p:nvSpPr>
        <p:spPr>
          <a:xfrm>
            <a:off x="731837" y="333375"/>
            <a:ext cx="13166727" cy="7667625"/>
          </a:xfrm>
          <a:prstGeom prst="rect">
            <a:avLst/>
          </a:prstGeom>
        </p:spPr>
        <p:txBody>
          <a:bodyPr/>
          <a:lstStyle/>
          <a:p>
            <a:pPr defTabSz="466344">
              <a:defRPr b="1" i="1" sz="2400">
                <a:solidFill>
                  <a:srgbClr val="FFC000"/>
                </a:solidFill>
                <a:effectLst>
                  <a:outerShdw sx="100000" sy="100000" kx="0" ky="0" algn="b" rotWithShape="0" blurRad="12700" dist="12954" dir="2700000">
                    <a:srgbClr val="000000"/>
                  </a:outerShdw>
                </a:effectLst>
              </a:defRPr>
            </a:pPr>
            <a:br/>
            <a:br/>
            <a:br/>
            <a:br/>
            <a:br/>
            <a:br/>
            <a:r>
              <a:t>Washington Post </a:t>
            </a:r>
            <a:r>
              <a:rPr i="0"/>
              <a:t>08-12-11</a:t>
            </a:r>
            <a:br>
              <a:rPr i="0"/>
            </a:br>
            <a:br>
              <a:rPr i="0"/>
            </a:br>
            <a:r>
              <a:t>From Jesus’ socialism </a:t>
            </a:r>
            <a:br/>
            <a:r>
              <a:t>to capitalistic Christianity</a:t>
            </a:r>
            <a:br/>
            <a:r>
              <a:rPr i="0" sz="1600"/>
              <a:t>By Gregory Paul </a:t>
            </a:r>
            <a:br>
              <a:rPr i="0" sz="1600"/>
            </a:br>
            <a:br>
              <a:rPr i="0" sz="1600"/>
            </a:br>
            <a:br>
              <a:rPr i="0" sz="1600"/>
            </a:br>
            <a:r>
              <a:rPr i="0">
                <a:solidFill>
                  <a:srgbClr val="FFFFFF"/>
                </a:solidFill>
              </a:rPr>
              <a:t>But to understand just how non-capitalistic Christianity is supposed to be we turn to the first chapter after the gospels, Acts, which describes the events of the early church.</a:t>
            </a:r>
            <a:br>
              <a:rPr i="0">
                <a:solidFill>
                  <a:srgbClr val="FFFFFF"/>
                </a:solidFill>
              </a:rPr>
            </a:br>
            <a:br>
              <a:rPr i="0">
                <a:solidFill>
                  <a:srgbClr val="FFFFFF"/>
                </a:solidFill>
              </a:rPr>
            </a:br>
            <a:br>
              <a:rPr i="0">
                <a:solidFill>
                  <a:srgbClr val="FFFFFF"/>
                </a:solidFill>
              </a:rPr>
            </a:br>
            <a:br>
              <a:rPr i="0">
                <a:solidFill>
                  <a:srgbClr val="FFFFFF"/>
                </a:solidFill>
              </a:rPr>
            </a:br>
            <a:br>
              <a:rPr i="0">
                <a:solidFill>
                  <a:srgbClr val="FFFFFF"/>
                </a:solidFill>
              </a:rPr>
            </a:br>
            <a:br>
              <a:rPr i="0">
                <a:solidFill>
                  <a:srgbClr val="FFFFFF"/>
                </a:solidFill>
              </a:rPr>
            </a:br>
          </a:p>
        </p:txBody>
      </p:sp>
    </p:spTree>
  </p:cSld>
  <p:clrMapOvr>
    <a:masterClrMapping/>
  </p:clrMapOvr>
  <p:transition xmlns:p14="http://schemas.microsoft.com/office/powerpoint/2010/main" spd="med" advClick="1"/>
</p:sld>
</file>

<file path=ppt/slides/slide6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0" name="Chapters 2 and 4 state that all “the believers were together and had everything in common. Now folks, that’s outright socialism of the type described millennia later by Marx - who likely got the general idea from the gospels."/>
          <p:cNvSpPr txBox="1"/>
          <p:nvPr>
            <p:ph type="title" idx="4294967295"/>
          </p:nvPr>
        </p:nvSpPr>
        <p:spPr>
          <a:xfrm>
            <a:off x="731837" y="333375"/>
            <a:ext cx="13166727" cy="7591425"/>
          </a:xfrm>
          <a:prstGeom prst="rect">
            <a:avLst/>
          </a:prstGeom>
        </p:spPr>
        <p:txBody>
          <a:bodyPr/>
          <a:lstStyle/>
          <a:p>
            <a:pPr defTabSz="704087">
              <a:defRPr b="1" sz="3600">
                <a:solidFill>
                  <a:srgbClr val="FFFFFF"/>
                </a:solidFill>
                <a:effectLst>
                  <a:outerShdw sx="100000" sy="100000" kx="0" ky="0" algn="b" rotWithShape="0" blurRad="12700" dist="19558" dir="2700000">
                    <a:srgbClr val="000000"/>
                  </a:outerShdw>
                </a:effectLst>
              </a:defRPr>
            </a:pPr>
            <a:br/>
            <a:br/>
            <a:br/>
            <a:br/>
            <a:r>
              <a:t>Chapters 2 and 4 state that all “the believers were together and had everything in common. Now folks, that’s outright socialism of the type described millennia later by Marx - who likely got the general idea from the gospels. </a:t>
            </a:r>
            <a:br/>
            <a:br/>
            <a:br/>
            <a:br/>
            <a:br/>
            <a:br/>
          </a:p>
        </p:txBody>
      </p:sp>
    </p:spTree>
  </p:cSld>
  <p:clrMapOvr>
    <a:masterClrMapping/>
  </p:clrMapOvr>
  <p:transition xmlns:p14="http://schemas.microsoft.com/office/powerpoint/2010/main" spd="med" advClick="1"/>
</p:sld>
</file>

<file path=ppt/slides/slide6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2" name="To get just how central collectivism is to Christian canon, consider that the Bible contains the first description of socialism in history. Anti-socialist Christians also claim that the Biblical version was voluntary. Aside from it being obvious that the"/>
          <p:cNvSpPr txBox="1"/>
          <p:nvPr>
            <p:ph type="title" idx="4294967295"/>
          </p:nvPr>
        </p:nvSpPr>
        <p:spPr>
          <a:xfrm>
            <a:off x="731837" y="333375"/>
            <a:ext cx="13166727" cy="7515225"/>
          </a:xfrm>
          <a:prstGeom prst="rect">
            <a:avLst/>
          </a:prstGeom>
        </p:spPr>
        <p:txBody>
          <a:bodyPr/>
          <a:lstStyle/>
          <a:p>
            <a:pPr>
              <a:defRPr b="1" sz="4800">
                <a:solidFill>
                  <a:srgbClr val="FFFFFF"/>
                </a:solidFill>
                <a:effectLst>
                  <a:outerShdw sx="100000" sy="100000" kx="0" ky="0" algn="b" rotWithShape="0" blurRad="12700" dist="25400" dir="2700000">
                    <a:srgbClr val="000000"/>
                  </a:outerShdw>
                </a:effectLst>
              </a:defRPr>
            </a:pPr>
            <a:r>
              <a:t>To get just how central collectivism is to Christian canon, consider that the Bible contains the first description of socialism in history. Anti-socialist Christians also claim that the Biblical version was voluntary. Aside from it being obvious that the biblical version of God was not the anti-socialist,</a:t>
            </a:r>
            <a:b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1" name="Master Morality and Slave Morality"/>
          <p:cNvSpPr txBox="1"/>
          <p:nvPr>
            <p:ph type="body" idx="4294967295"/>
          </p:nvPr>
        </p:nvSpPr>
        <p:spPr>
          <a:xfrm>
            <a:off x="457200" y="533400"/>
            <a:ext cx="13792200" cy="6967538"/>
          </a:xfrm>
          <a:prstGeom prst="rect">
            <a:avLst/>
          </a:prstGeom>
        </p:spPr>
        <p:txBody>
          <a:bodyPr/>
          <a:lstStyle/>
          <a:p>
            <a:pPr marL="0" indent="0" algn="ctr">
              <a:buSzTx/>
              <a:buNone/>
              <a:defRPr sz="4800">
                <a:effectLst>
                  <a:outerShdw sx="100000" sy="100000" kx="0" ky="0" algn="b" rotWithShape="0" blurRad="12700" dist="25400" dir="2700000">
                    <a:srgbClr val="000000"/>
                  </a:outerShdw>
                </a:effectLst>
              </a:defRPr>
            </a:pPr>
          </a:p>
          <a:p>
            <a:pPr marL="0" indent="0" algn="ctr">
              <a:buSzTx/>
              <a:buNone/>
              <a:defRPr sz="4800">
                <a:effectLst>
                  <a:outerShdw sx="100000" sy="100000" kx="0" ky="0" algn="b" rotWithShape="0" blurRad="12700" dist="25400" dir="2700000">
                    <a:srgbClr val="000000"/>
                  </a:outerShdw>
                </a:effectLst>
              </a:defRPr>
            </a:pPr>
          </a:p>
          <a:p>
            <a:pPr marL="0" indent="0" algn="ctr">
              <a:buSzTx/>
              <a:buNone/>
              <a:defRPr b="1" sz="4800">
                <a:solidFill>
                  <a:srgbClr val="FFC000"/>
                </a:solidFill>
                <a:effectLst>
                  <a:outerShdw sx="100000" sy="100000" kx="0" ky="0" algn="b" rotWithShape="0" blurRad="12700" dist="25400" dir="2700000">
                    <a:srgbClr val="000000"/>
                  </a:outerShdw>
                </a:effectLst>
              </a:defRPr>
            </a:pPr>
            <a:r>
              <a:t>Master Morality and Slave Morality</a:t>
            </a:r>
          </a:p>
          <a:p>
            <a:pPr marL="0" indent="0" algn="ctr">
              <a:buSzTx/>
              <a:buNone/>
              <a:defRPr sz="4800">
                <a:effectLst>
                  <a:outerShdw sx="100000" sy="100000" kx="0" ky="0" algn="b" rotWithShape="0" blurRad="12700" dist="25400" dir="2700000">
                    <a:srgbClr val="000000"/>
                  </a:outerShdw>
                </a:effectLst>
              </a:defRPr>
            </a:pPr>
          </a:p>
          <a:p>
            <a:pPr marL="0" indent="0" algn="ctr">
              <a:buSzTx/>
              <a:buNone/>
              <a:defRPr sz="4800">
                <a:effectLst>
                  <a:outerShdw sx="100000" sy="100000" kx="0" ky="0" algn="b" rotWithShape="0" blurRad="12700" dist="25400" dir="2700000">
                    <a:srgbClr val="000000"/>
                  </a:outerShdw>
                </a:effectLst>
              </a:defRPr>
            </a:pPr>
            <a:r>
              <a:t> </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4" name="Christian capitalists commonly proclaim he was, some dark passages in Acts indicate how deeply pro-socialist the New Testament deity is."/>
          <p:cNvSpPr txBox="1"/>
          <p:nvPr>
            <p:ph type="title" idx="4294967295"/>
          </p:nvPr>
        </p:nvSpPr>
        <p:spPr>
          <a:xfrm>
            <a:off x="731837" y="333375"/>
            <a:ext cx="13166727" cy="7591425"/>
          </a:xfrm>
          <a:prstGeom prst="rect">
            <a:avLst/>
          </a:prstGeom>
        </p:spPr>
        <p:txBody>
          <a:bodyPr/>
          <a:lstStyle/>
          <a:p>
            <a:pPr>
              <a:defRPr b="1" sz="4800">
                <a:solidFill>
                  <a:srgbClr val="FFFFFF"/>
                </a:solidFill>
                <a:effectLst>
                  <a:outerShdw sx="100000" sy="100000" kx="0" ky="0" algn="b" rotWithShape="0" blurRad="12700" dist="25400" dir="2700000">
                    <a:srgbClr val="000000"/>
                  </a:outerShdw>
                </a:effectLst>
              </a:defRPr>
            </a:pPr>
            <a:r>
              <a:t>Christian capitalists commonly proclaim he was, some dark passages in Acts indicate how deeply pro-socialist the New Testament deity is.</a:t>
            </a:r>
            <a:br/>
            <a:br/>
          </a:p>
        </p:txBody>
      </p:sp>
    </p:spTree>
  </p:cSld>
  <p:clrMapOvr>
    <a:masterClrMapping/>
  </p:clrMapOvr>
  <p:transition xmlns:p14="http://schemas.microsoft.com/office/powerpoint/2010/main" spd="med" advClick="1"/>
</p:sld>
</file>

<file path=ppt/slides/slide7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6" name="Chapter 5 details how when a church member fails to turn over all his property to the church “he fell down and died,” when his wife later did the same “she fell down… and died… Great fear seized the whole church and all who heard about these events.”"/>
          <p:cNvSpPr txBox="1"/>
          <p:nvPr>
            <p:ph type="title" idx="4294967295"/>
          </p:nvPr>
        </p:nvSpPr>
        <p:spPr>
          <a:xfrm>
            <a:off x="731837" y="333375"/>
            <a:ext cx="13166727" cy="7591425"/>
          </a:xfrm>
          <a:prstGeom prst="rect">
            <a:avLst/>
          </a:prstGeom>
        </p:spPr>
        <p:txBody>
          <a:bodyPr/>
          <a:lstStyle/>
          <a:p>
            <a:pPr>
              <a:defRPr b="1" sz="4800">
                <a:solidFill>
                  <a:srgbClr val="FFFFFF"/>
                </a:solidFill>
                <a:effectLst>
                  <a:outerShdw sx="100000" sy="100000" kx="0" ky="0" algn="b" rotWithShape="0" blurRad="12700" dist="25400" dir="2700000">
                    <a:srgbClr val="000000"/>
                  </a:outerShdw>
                </a:effectLst>
              </a:defRPr>
            </a:pPr>
            <a:r>
              <a:t>Chapter 5 details how when a church member fails to turn over all his property to the church “he fell down and died,” when his wife later did the same “she fell down… and died… Great fear seized the whole church and all who heard about these events.”</a:t>
            </a:r>
            <a:br/>
          </a:p>
        </p:txBody>
      </p:sp>
    </p:spTree>
  </p:cSld>
  <p:clrMapOvr>
    <a:masterClrMapping/>
  </p:clrMapOvr>
  <p:transition xmlns:p14="http://schemas.microsoft.com/office/powerpoint/2010/main" spd="med" advClick="1"/>
</p:sld>
</file>

<file path=ppt/slides/slide7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8" name="Dear readers, does this not sound like a form of terror-enforced-communism imposed by a God who thinks that Christians who fail to join the collective are worthy of death? Not only is socialism a Christian invention, so is its extreme communistic variant"/>
          <p:cNvSpPr txBox="1"/>
          <p:nvPr>
            <p:ph type="title" idx="4294967295"/>
          </p:nvPr>
        </p:nvSpPr>
        <p:spPr>
          <a:xfrm>
            <a:off x="731837" y="333375"/>
            <a:ext cx="13166727" cy="7515225"/>
          </a:xfrm>
          <a:prstGeom prst="rect">
            <a:avLst/>
          </a:prstGeom>
        </p:spPr>
        <p:txBody>
          <a:bodyPr/>
          <a:lstStyle/>
          <a:p>
            <a:pPr>
              <a:defRPr b="1" sz="4800">
                <a:solidFill>
                  <a:srgbClr val="FFFFFF"/>
                </a:solidFill>
                <a:effectLst>
                  <a:outerShdw sx="100000" sy="100000" kx="0" ky="0" algn="b" rotWithShape="0" blurRad="12700" dist="25400" dir="2700000">
                    <a:srgbClr val="000000"/>
                  </a:outerShdw>
                </a:effectLst>
              </a:defRPr>
            </a:pPr>
            <a:r>
              <a:t>Dear readers, does this not sound like a form of terror-enforced-communism imposed by a God who thinks that Christians who fail to join the collective are worthy of death? Not only is socialism a Christian invention, so is its extreme communistic variant. </a:t>
            </a:r>
            <a:br/>
          </a:p>
        </p:txBody>
      </p:sp>
    </p:spTree>
  </p:cSld>
  <p:clrMapOvr>
    <a:masterClrMapping/>
  </p:clrMapOvr>
  <p:transition xmlns:p14="http://schemas.microsoft.com/office/powerpoint/2010/main" spd="med" advClick="1"/>
</p:sld>
</file>

<file path=ppt/slides/slide7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40" name="And finally, if you don’t like socialism and communism stop blaming atheists and other secularists for concocting egalitarian collectivism backed by fear of death. It got its start long ago in the Good Book."/>
          <p:cNvSpPr txBox="1"/>
          <p:nvPr>
            <p:ph type="title" idx="4294967295"/>
          </p:nvPr>
        </p:nvSpPr>
        <p:spPr>
          <a:xfrm>
            <a:off x="731837" y="333375"/>
            <a:ext cx="13166727" cy="7591425"/>
          </a:xfrm>
          <a:prstGeom prst="rect">
            <a:avLst/>
          </a:prstGeom>
        </p:spPr>
        <p:txBody>
          <a:bodyPr/>
          <a:lstStyle/>
          <a:p>
            <a:pPr>
              <a:defRPr b="1" sz="4800">
                <a:solidFill>
                  <a:srgbClr val="FFFFFF"/>
                </a:solidFill>
                <a:effectLst>
                  <a:outerShdw sx="100000" sy="100000" kx="0" ky="0" algn="b" rotWithShape="0" blurRad="12700" dist="25400" dir="2700000">
                    <a:srgbClr val="000000"/>
                  </a:outerShdw>
                </a:effectLst>
              </a:defRPr>
            </a:pPr>
            <a:r>
              <a:t>And finally, if you don’t like socialism and communism stop blaming atheists and other secularists for concocting egalitarian collectivism backed by fear of death. It got its start long ago in the Good Book.</a:t>
            </a:r>
            <a:br/>
            <a:r>
              <a:t> </a:t>
            </a:r>
          </a:p>
        </p:txBody>
      </p:sp>
    </p:spTree>
  </p:cSld>
  <p:clrMapOvr>
    <a:masterClrMapping/>
  </p:clrMapOvr>
  <p:transition xmlns:p14="http://schemas.microsoft.com/office/powerpoint/2010/main" spd="med" advClick="1"/>
</p:sld>
</file>

<file path=ppt/slides/slide7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42" name="Acts 2:45  and sold their possessions and goods, and divided them among all, as anyone had need."/>
          <p:cNvSpPr txBox="1"/>
          <p:nvPr>
            <p:ph type="title" idx="4294967295"/>
          </p:nvPr>
        </p:nvSpPr>
        <p:spPr>
          <a:xfrm>
            <a:off x="731837" y="333375"/>
            <a:ext cx="13166727" cy="7667625"/>
          </a:xfrm>
          <a:prstGeom prst="rect">
            <a:avLst/>
          </a:prstGeom>
        </p:spPr>
        <p:txBody>
          <a:bodyPr/>
          <a:lstStyle/>
          <a:p>
            <a:pPr defTabSz="704087">
              <a:defRPr b="1" sz="3600">
                <a:solidFill>
                  <a:srgbClr val="FFC000"/>
                </a:solidFill>
                <a:effectLst>
                  <a:outerShdw sx="100000" sy="100000" kx="0" ky="0" algn="b" rotWithShape="0" blurRad="12700" dist="19558" dir="2700000">
                    <a:srgbClr val="000000"/>
                  </a:outerShdw>
                </a:effectLst>
              </a:defRPr>
            </a:pPr>
            <a:br/>
            <a:br/>
            <a:br/>
            <a:r>
              <a:t>Acts 2:45</a:t>
            </a:r>
            <a:br/>
            <a:br/>
            <a:r>
              <a:rPr>
                <a:solidFill>
                  <a:srgbClr val="FFFFFF"/>
                </a:solidFill>
              </a:rPr>
              <a:t>and sold </a:t>
            </a:r>
            <a:r>
              <a:t>their possessions </a:t>
            </a:r>
            <a:r>
              <a:rPr>
                <a:solidFill>
                  <a:srgbClr val="FFFFFF"/>
                </a:solidFill>
              </a:rPr>
              <a:t>and goods, and divided them among all, </a:t>
            </a:r>
            <a:r>
              <a:t>as anyone had need.</a:t>
            </a:r>
            <a:br/>
            <a:br/>
            <a:br/>
            <a:br/>
            <a:br/>
            <a:br/>
            <a:br/>
          </a:p>
        </p:txBody>
      </p:sp>
    </p:spTree>
  </p:cSld>
  <p:clrMapOvr>
    <a:masterClrMapping/>
  </p:clrMapOvr>
  <p:transition xmlns:p14="http://schemas.microsoft.com/office/powerpoint/2010/main" spd="med" advClick="1"/>
</p:sld>
</file>

<file path=ppt/slides/slide7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44" name="Acts 2:46  So continuing daily with one accord in the temple, and breaking bread from house to house, they ate their food with gladness and simplicity of heart,"/>
          <p:cNvSpPr txBox="1"/>
          <p:nvPr>
            <p:ph type="title" idx="4294967295"/>
          </p:nvPr>
        </p:nvSpPr>
        <p:spPr>
          <a:xfrm>
            <a:off x="731837" y="333375"/>
            <a:ext cx="13166727" cy="7743825"/>
          </a:xfrm>
          <a:prstGeom prst="rect">
            <a:avLst/>
          </a:prstGeom>
        </p:spPr>
        <p:txBody>
          <a:bodyPr/>
          <a:lstStyle/>
          <a:p>
            <a:pPr defTabSz="813816">
              <a:defRPr b="1" sz="5600">
                <a:solidFill>
                  <a:srgbClr val="FFC000"/>
                </a:solidFill>
                <a:effectLst>
                  <a:outerShdw sx="100000" sy="100000" kx="0" ky="0" algn="b" rotWithShape="0" blurRad="12700" dist="33909" dir="2700000">
                    <a:srgbClr val="000000"/>
                  </a:outerShdw>
                </a:effectLst>
              </a:defRPr>
            </a:pPr>
            <a:br/>
            <a:br/>
            <a:r>
              <a:rPr sz="4200">
                <a:effectLst>
                  <a:outerShdw sx="100000" sy="100000" kx="0" ky="0" algn="b" rotWithShape="0" blurRad="12700" dist="22606" dir="2700000">
                    <a:srgbClr val="000000"/>
                  </a:outerShdw>
                </a:effectLst>
              </a:rPr>
              <a:t>Acts 2:46</a:t>
            </a:r>
            <a:br>
              <a:rPr sz="4200">
                <a:effectLst>
                  <a:outerShdw sx="100000" sy="100000" kx="0" ky="0" algn="b" rotWithShape="0" blurRad="12700" dist="22606" dir="2700000">
                    <a:srgbClr val="000000"/>
                  </a:outerShdw>
                </a:effectLst>
              </a:rPr>
            </a:br>
            <a:br>
              <a:rPr sz="4200">
                <a:effectLst>
                  <a:outerShdw sx="100000" sy="100000" kx="0" ky="0" algn="b" rotWithShape="0" blurRad="12700" dist="22606" dir="2700000">
                    <a:srgbClr val="000000"/>
                  </a:outerShdw>
                </a:effectLst>
              </a:rPr>
            </a:br>
            <a:r>
              <a:rPr sz="4200">
                <a:solidFill>
                  <a:srgbClr val="FFFFFF"/>
                </a:solidFill>
                <a:effectLst>
                  <a:outerShdw sx="100000" sy="100000" kx="0" ky="0" algn="b" rotWithShape="0" blurRad="12700" dist="22606" dir="2700000">
                    <a:srgbClr val="000000"/>
                  </a:outerShdw>
                </a:effectLst>
              </a:rPr>
              <a:t>So continuing daily with one accord in the temple, and breaking bread </a:t>
            </a:r>
            <a:r>
              <a:rPr sz="4200">
                <a:effectLst>
                  <a:outerShdw sx="100000" sy="100000" kx="0" ky="0" algn="b" rotWithShape="0" blurRad="12700" dist="22606" dir="2700000">
                    <a:srgbClr val="000000"/>
                  </a:outerShdw>
                </a:effectLst>
              </a:rPr>
              <a:t>from house to house, </a:t>
            </a:r>
            <a:r>
              <a:rPr sz="4200">
                <a:solidFill>
                  <a:srgbClr val="FFFFFF"/>
                </a:solidFill>
                <a:effectLst>
                  <a:outerShdw sx="100000" sy="100000" kx="0" ky="0" algn="b" rotWithShape="0" blurRad="12700" dist="22606" dir="2700000">
                    <a:srgbClr val="000000"/>
                  </a:outerShdw>
                </a:effectLst>
              </a:rPr>
              <a:t>they ate their food with gladness and simplicity of heart, </a:t>
            </a:r>
            <a:br>
              <a:rPr sz="4200">
                <a:solidFill>
                  <a:srgbClr val="FFFFFF"/>
                </a:solidFill>
                <a:effectLst>
                  <a:outerShdw sx="100000" sy="100000" kx="0" ky="0" algn="b" rotWithShape="0" blurRad="12700" dist="22606" dir="2700000">
                    <a:srgbClr val="000000"/>
                  </a:outerShdw>
                </a:effectLst>
              </a:rPr>
            </a:br>
            <a:br>
              <a:rPr sz="4200">
                <a:solidFill>
                  <a:srgbClr val="FFFFFF"/>
                </a:solidFill>
                <a:effectLst>
                  <a:outerShdw sx="100000" sy="100000" kx="0" ky="0" algn="b" rotWithShape="0" blurRad="12700" dist="22606" dir="2700000">
                    <a:srgbClr val="000000"/>
                  </a:outerShdw>
                </a:effectLst>
              </a:rPr>
            </a:br>
            <a:br>
              <a:rPr sz="4200">
                <a:solidFill>
                  <a:srgbClr val="FFFFFF"/>
                </a:solidFill>
                <a:effectLst>
                  <a:outerShdw sx="100000" sy="100000" kx="0" ky="0" algn="b" rotWithShape="0" blurRad="12700" dist="22606" dir="2700000">
                    <a:srgbClr val="000000"/>
                  </a:outerShdw>
                </a:effectLst>
              </a:rPr>
            </a:br>
            <a:br>
              <a:rPr sz="4200">
                <a:solidFill>
                  <a:srgbClr val="FFFFFF"/>
                </a:solidFill>
                <a:effectLst>
                  <a:outerShdw sx="100000" sy="100000" kx="0" ky="0" algn="b" rotWithShape="0" blurRad="12700" dist="22606" dir="2700000">
                    <a:srgbClr val="000000"/>
                  </a:outerShdw>
                </a:effectLst>
              </a:rPr>
            </a:br>
          </a:p>
        </p:txBody>
      </p:sp>
    </p:spTree>
  </p:cSld>
  <p:clrMapOvr>
    <a:masterClrMapping/>
  </p:clrMapOvr>
  <p:transition xmlns:p14="http://schemas.microsoft.com/office/powerpoint/2010/main" spd="med" advClick="1"/>
</p:sld>
</file>

<file path=ppt/slides/slide7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46" name="Acts 4:34  Nor was there anyone among them who lacked; for all who were possessors of lands or houses sold them, and brought the proceeds of the things that were sold,"/>
          <p:cNvSpPr txBox="1"/>
          <p:nvPr>
            <p:ph type="title" idx="4294967295"/>
          </p:nvPr>
        </p:nvSpPr>
        <p:spPr>
          <a:xfrm>
            <a:off x="731837" y="333375"/>
            <a:ext cx="13166727" cy="7515225"/>
          </a:xfrm>
          <a:prstGeom prst="rect">
            <a:avLst/>
          </a:prstGeom>
        </p:spPr>
        <p:txBody>
          <a:bodyPr/>
          <a:lstStyle/>
          <a:p>
            <a:pPr defTabSz="749808">
              <a:defRPr b="1" sz="3900">
                <a:solidFill>
                  <a:srgbClr val="FFC000"/>
                </a:solidFill>
                <a:effectLst>
                  <a:outerShdw sx="100000" sy="100000" kx="0" ky="0" algn="b" rotWithShape="0" blurRad="12700" dist="20828" dir="2700000">
                    <a:srgbClr val="000000"/>
                  </a:outerShdw>
                </a:effectLst>
              </a:defRPr>
            </a:pPr>
            <a:br/>
            <a:br/>
            <a:r>
              <a:t>Acts 4:34</a:t>
            </a:r>
            <a:br/>
            <a:br/>
            <a:r>
              <a:rPr>
                <a:solidFill>
                  <a:srgbClr val="FFFFFF"/>
                </a:solidFill>
              </a:rPr>
              <a:t>Nor was there anyone among them who lacked; </a:t>
            </a:r>
            <a:r>
              <a:t>for all who were possessors of lands or houses sold them</a:t>
            </a:r>
            <a:r>
              <a:rPr>
                <a:solidFill>
                  <a:srgbClr val="FFFFFF"/>
                </a:solidFill>
              </a:rPr>
              <a:t>, and brought the proceeds of the things that were sold, </a:t>
            </a:r>
            <a:br>
              <a:rPr>
                <a:solidFill>
                  <a:srgbClr val="FFFFFF"/>
                </a:solidFill>
              </a:rPr>
            </a:br>
            <a:br>
              <a:rPr>
                <a:solidFill>
                  <a:srgbClr val="FFFFFF"/>
                </a:solidFill>
              </a:rPr>
            </a:br>
            <a:br>
              <a:rPr>
                <a:solidFill>
                  <a:srgbClr val="FFFFFF"/>
                </a:solidFill>
              </a:rPr>
            </a:br>
            <a:br>
              <a:rPr>
                <a:solidFill>
                  <a:srgbClr val="FFFFFF"/>
                </a:solidFill>
              </a:rPr>
            </a:br>
            <a:br>
              <a:rPr>
                <a:solidFill>
                  <a:srgbClr val="FFFFFF"/>
                </a:solidFill>
              </a:rPr>
            </a:br>
          </a:p>
        </p:txBody>
      </p:sp>
    </p:spTree>
  </p:cSld>
  <p:clrMapOvr>
    <a:masterClrMapping/>
  </p:clrMapOvr>
  <p:transition xmlns:p14="http://schemas.microsoft.com/office/powerpoint/2010/main" spd="med" advClick="1"/>
</p:sld>
</file>

<file path=ppt/slides/slide7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48" name="Acts 4:36-37  And Joses, who was also named Barnabas by the apostles (which is translated Son of Encouragement), a Levite of the country of Cyprus,  having land, sold it, and brought the money and laid it at the apostles’ feet."/>
          <p:cNvSpPr txBox="1"/>
          <p:nvPr>
            <p:ph type="title" idx="4294967295"/>
          </p:nvPr>
        </p:nvSpPr>
        <p:spPr>
          <a:xfrm>
            <a:off x="731837" y="333375"/>
            <a:ext cx="13166727" cy="7743825"/>
          </a:xfrm>
          <a:prstGeom prst="rect">
            <a:avLst/>
          </a:prstGeom>
        </p:spPr>
        <p:txBody>
          <a:bodyPr/>
          <a:lstStyle/>
          <a:p>
            <a:pPr>
              <a:defRPr b="1" sz="4800">
                <a:solidFill>
                  <a:srgbClr val="FFC000"/>
                </a:solidFill>
                <a:effectLst>
                  <a:outerShdw sx="100000" sy="100000" kx="0" ky="0" algn="b" rotWithShape="0" blurRad="12700" dist="25400" dir="2700000">
                    <a:srgbClr val="000000"/>
                  </a:outerShdw>
                </a:effectLst>
              </a:defRPr>
            </a:pPr>
            <a:r>
              <a:t>Acts 4:36-37</a:t>
            </a:r>
            <a:br/>
            <a:br/>
            <a:r>
              <a:rPr>
                <a:solidFill>
                  <a:srgbClr val="FFFFFF"/>
                </a:solidFill>
              </a:rPr>
              <a:t>And Joses, who was also named </a:t>
            </a:r>
            <a:r>
              <a:t>Barnabas</a:t>
            </a:r>
            <a:r>
              <a:rPr>
                <a:solidFill>
                  <a:srgbClr val="FFFFFF"/>
                </a:solidFill>
              </a:rPr>
              <a:t> by the apostles (which is translated Son of Encouragement), a Levite of the country of Cyprus,  </a:t>
            </a:r>
            <a:r>
              <a:t>having land, sold it, </a:t>
            </a:r>
            <a:r>
              <a:rPr>
                <a:solidFill>
                  <a:srgbClr val="FFFFFF"/>
                </a:solidFill>
              </a:rPr>
              <a:t>and brought the money and laid it at the apostles’ feet</a:t>
            </a:r>
            <a:r>
              <a:rPr b="0">
                <a:solidFill>
                  <a:srgbClr val="CCECFF"/>
                </a:solidFill>
              </a:rPr>
              <a:t>.</a:t>
            </a:r>
            <a:br>
              <a:rPr b="0">
                <a:solidFill>
                  <a:srgbClr val="CCECFF"/>
                </a:solidFill>
              </a:rPr>
            </a:br>
          </a:p>
        </p:txBody>
      </p:sp>
    </p:spTree>
  </p:cSld>
  <p:clrMapOvr>
    <a:masterClrMapping/>
  </p:clrMapOvr>
  <p:transition xmlns:p14="http://schemas.microsoft.com/office/powerpoint/2010/main" spd="med" advClick="1"/>
</p:sld>
</file>

<file path=ppt/slides/slide7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0" name="Acts 5:1-5  But a certain man named Ananias, with Sapphira his wife, sold a possession. And he kept back part of the proceeds, his wife also being aware of it, and brought a certain part and laid it at the apostles’ feet. But Peter said, “Ananias, why ha"/>
          <p:cNvSpPr txBox="1"/>
          <p:nvPr>
            <p:ph type="title" idx="4294967295"/>
          </p:nvPr>
        </p:nvSpPr>
        <p:spPr>
          <a:xfrm>
            <a:off x="731837" y="333375"/>
            <a:ext cx="13166727" cy="7667625"/>
          </a:xfrm>
          <a:prstGeom prst="rect">
            <a:avLst/>
          </a:prstGeom>
        </p:spPr>
        <p:txBody>
          <a:bodyPr/>
          <a:lstStyle/>
          <a:p>
            <a:pPr defTabSz="512062">
              <a:defRPr b="1" sz="2600">
                <a:solidFill>
                  <a:srgbClr val="FFC000"/>
                </a:solidFill>
                <a:effectLst>
                  <a:outerShdw sx="100000" sy="100000" kx="0" ky="0" algn="b" rotWithShape="0" blurRad="12700" dist="14224" dir="2700000">
                    <a:srgbClr val="000000"/>
                  </a:outerShdw>
                </a:effectLst>
              </a:defRPr>
            </a:pPr>
            <a:br/>
            <a:br/>
            <a:br/>
            <a:br/>
            <a:br/>
            <a:br/>
            <a:r>
              <a:t>Acts 5:1-5</a:t>
            </a:r>
            <a:br/>
            <a:br/>
            <a:r>
              <a:rPr>
                <a:solidFill>
                  <a:srgbClr val="FFFFFF"/>
                </a:solidFill>
              </a:rPr>
              <a:t>But a certain man named Ananias, with Sapphira his wife, </a:t>
            </a:r>
            <a:r>
              <a:t>sold a possession</a:t>
            </a:r>
            <a:r>
              <a:rPr>
                <a:solidFill>
                  <a:srgbClr val="FFFFFF"/>
                </a:solidFill>
              </a:rPr>
              <a:t>. And he kept back part of the proceeds, his wife also being aware of it, and brought a certain part and laid it at the apostles’ feet. But Peter said, “Ananias, why has Satan filled your heart to lie to the Holy Spirit and keep</a:t>
            </a:r>
            <a:br>
              <a:rPr>
                <a:solidFill>
                  <a:srgbClr val="FFFFFF"/>
                </a:solidFill>
              </a:rPr>
            </a:br>
            <a:br>
              <a:rPr>
                <a:solidFill>
                  <a:srgbClr val="FFFFFF"/>
                </a:solidFill>
              </a:rPr>
            </a:br>
            <a:br>
              <a:rPr>
                <a:solidFill>
                  <a:srgbClr val="FFFFFF"/>
                </a:solidFill>
              </a:rPr>
            </a:br>
            <a:br>
              <a:rPr>
                <a:solidFill>
                  <a:srgbClr val="FFFFFF"/>
                </a:solidFill>
              </a:rPr>
            </a:br>
            <a:br>
              <a:rPr>
                <a:solidFill>
                  <a:srgbClr val="FFFFFF"/>
                </a:solidFill>
              </a:rPr>
            </a:br>
            <a:br>
              <a:rPr>
                <a:solidFill>
                  <a:srgbClr val="FFFFFF"/>
                </a:solidFill>
              </a:rPr>
            </a:br>
            <a:br>
              <a:rPr>
                <a:solidFill>
                  <a:srgbClr val="FFFFFF"/>
                </a:solidFill>
              </a:rPr>
            </a:br>
          </a:p>
        </p:txBody>
      </p:sp>
    </p:spTree>
  </p:cSld>
  <p:clrMapOvr>
    <a:masterClrMapping/>
  </p:clrMapOvr>
  <p:transition xmlns:p14="http://schemas.microsoft.com/office/powerpoint/2010/main" spd="med" advClick="1"/>
</p:sld>
</file>

<file path=ppt/slides/slide7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2" name="back part of the price of the land for yourself?  While it remained, was it not your own? And after it was sold, was it not in your own control? Why have you conceived this thing in your heart? You have not lied to men but to God.” Then Ananias, hearing "/>
          <p:cNvSpPr txBox="1"/>
          <p:nvPr>
            <p:ph type="title" idx="4294967295"/>
          </p:nvPr>
        </p:nvSpPr>
        <p:spPr>
          <a:xfrm>
            <a:off x="731837" y="333375"/>
            <a:ext cx="13166727" cy="7515225"/>
          </a:xfrm>
          <a:prstGeom prst="rect">
            <a:avLst/>
          </a:prstGeom>
        </p:spPr>
        <p:txBody>
          <a:bodyPr/>
          <a:lstStyle/>
          <a:p>
            <a:pPr>
              <a:defRPr b="1" sz="4800">
                <a:solidFill>
                  <a:srgbClr val="FFFFFF"/>
                </a:solidFill>
                <a:effectLst>
                  <a:outerShdw sx="100000" sy="100000" kx="0" ky="0" algn="b" rotWithShape="0" blurRad="12700" dist="25400" dir="2700000">
                    <a:srgbClr val="000000"/>
                  </a:outerShdw>
                </a:effectLst>
              </a:defRPr>
            </a:pPr>
            <a:r>
              <a:t>back part of the price of the land for yourself?  </a:t>
            </a:r>
            <a:r>
              <a:rPr>
                <a:solidFill>
                  <a:srgbClr val="FFC000"/>
                </a:solidFill>
              </a:rPr>
              <a:t>While it remained, was it not your own?</a:t>
            </a:r>
            <a:r>
              <a:t> </a:t>
            </a:r>
            <a:r>
              <a:rPr>
                <a:solidFill>
                  <a:srgbClr val="FFC000"/>
                </a:solidFill>
              </a:rPr>
              <a:t>And after it was sold, was it not in your own control? </a:t>
            </a:r>
            <a:r>
              <a:t>Why have you conceived this thing in your heart? You have not lied to men but to God.” Then Ananias, hearing these words, fell down and breathed his last. So great fear came upon all those who heard these things. </a:t>
            </a:r>
            <a:b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3" name="Hitler and Nietzsche"/>
          <p:cNvSpPr txBox="1"/>
          <p:nvPr>
            <p:ph type="body" idx="4294967295"/>
          </p:nvPr>
        </p:nvSpPr>
        <p:spPr>
          <a:xfrm>
            <a:off x="228600" y="381000"/>
            <a:ext cx="14173200" cy="7924800"/>
          </a:xfrm>
          <a:prstGeom prst="rect">
            <a:avLst/>
          </a:prstGeom>
        </p:spPr>
        <p:txBody>
          <a:bodyPr/>
          <a:lstStyle/>
          <a:p>
            <a:pPr marL="0" indent="0" algn="ctr">
              <a:buSzTx/>
              <a:buNone/>
              <a:defRPr sz="4800"/>
            </a:pPr>
          </a:p>
          <a:p>
            <a:pPr marL="0" indent="0" algn="ctr">
              <a:buSzTx/>
              <a:buNone/>
              <a:defRPr b="1" sz="4800">
                <a:solidFill>
                  <a:srgbClr val="FFC000"/>
                </a:solidFill>
                <a:effectLst>
                  <a:outerShdw sx="100000" sy="100000" kx="0" ky="0" algn="b" rotWithShape="0" blurRad="12700" dist="25400" dir="2700000">
                    <a:srgbClr val="000000"/>
                  </a:outerShdw>
                </a:effectLst>
              </a:defRPr>
            </a:pPr>
            <a:r>
              <a:t>Hitler and Nietzsche</a:t>
            </a:r>
          </a:p>
        </p:txBody>
      </p:sp>
      <p:pic>
        <p:nvPicPr>
          <p:cNvPr id="1704" name="image.jpeg" descr="image.jpeg"/>
          <p:cNvPicPr>
            <a:picLocks noChangeAspect="1"/>
          </p:cNvPicPr>
          <p:nvPr/>
        </p:nvPicPr>
        <p:blipFill>
          <a:blip r:embed="rId2">
            <a:extLst/>
          </a:blip>
          <a:stretch>
            <a:fillRect/>
          </a:stretch>
        </p:blipFill>
        <p:spPr>
          <a:xfrm>
            <a:off x="3429000" y="2667000"/>
            <a:ext cx="7213600" cy="3829050"/>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4" name="6. Shamanism"/>
          <p:cNvSpPr txBox="1"/>
          <p:nvPr>
            <p:ph type="title" idx="4294967295"/>
          </p:nvPr>
        </p:nvSpPr>
        <p:spPr>
          <a:xfrm>
            <a:off x="731837" y="333375"/>
            <a:ext cx="13166727" cy="7743825"/>
          </a:xfrm>
          <a:prstGeom prst="rect">
            <a:avLst/>
          </a:prstGeom>
        </p:spPr>
        <p:txBody>
          <a:bodyPr/>
          <a:lstStyle/>
          <a:p>
            <a:pPr>
              <a:defRPr b="1">
                <a:solidFill>
                  <a:srgbClr val="FFC000"/>
                </a:solidFill>
                <a:effectLst>
                  <a:outerShdw sx="100000" sy="100000" kx="0" ky="0" algn="b" rotWithShape="0" blurRad="12700" dist="38100" dir="2700000">
                    <a:srgbClr val="000000"/>
                  </a:outerShdw>
                </a:effectLst>
              </a:defRPr>
            </a:pPr>
            <a:r>
              <a:t>6. Shamanism</a:t>
            </a:r>
            <a:br/>
            <a:br/>
          </a:p>
        </p:txBody>
      </p:sp>
    </p:spTree>
  </p:cSld>
  <p:clrMapOvr>
    <a:masterClrMapping/>
  </p:clrMapOvr>
  <p:transition xmlns:p14="http://schemas.microsoft.com/office/powerpoint/2010/main" spd="med" advClick="1"/>
</p:sld>
</file>

<file path=ppt/slides/slide8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6" name="Dave Hunt warned about this growing trend in his 1985 best-selling book, The Seduction of Christianity, when he wrote:"/>
          <p:cNvSpPr txBox="1"/>
          <p:nvPr>
            <p:ph type="title" idx="4294967295"/>
          </p:nvPr>
        </p:nvSpPr>
        <p:spPr>
          <a:xfrm>
            <a:off x="731837" y="330200"/>
            <a:ext cx="13166727" cy="6985000"/>
          </a:xfrm>
          <a:prstGeom prst="rect">
            <a:avLst/>
          </a:prstGeom>
        </p:spPr>
        <p:txBody>
          <a:bodyPr/>
          <a:lstStyle/>
          <a:p>
            <a:pPr>
              <a:defRPr sz="4600">
                <a:solidFill>
                  <a:srgbClr val="0066CC"/>
                </a:solidFill>
                <a:effectLst>
                  <a:outerShdw sx="100000" sy="100000" kx="0" ky="0" algn="b" rotWithShape="0" blurRad="12700" dist="25400" dir="2700000">
                    <a:srgbClr val="000000"/>
                  </a:outerShdw>
                </a:effectLst>
              </a:defRPr>
            </a:pPr>
            <a:br/>
            <a:br/>
            <a:r>
              <a:rPr b="1" sz="5200">
                <a:solidFill>
                  <a:srgbClr val="FFC000"/>
                </a:solidFill>
                <a:effectLst>
                  <a:outerShdw sx="100000" sy="100000" kx="0" ky="0" algn="b" rotWithShape="0" blurRad="12700" dist="38100" dir="2700000">
                    <a:srgbClr val="000000"/>
                  </a:outerShdw>
                </a:effectLst>
              </a:rPr>
              <a:t>Dave Hunt warned about this growing trend in his 1985 best-selling book, The Seduction of Christianity, when he wrote:</a:t>
            </a:r>
            <a:br>
              <a:rPr b="1" sz="5200">
                <a:solidFill>
                  <a:srgbClr val="FFC000"/>
                </a:solidFill>
                <a:effectLst>
                  <a:outerShdw sx="100000" sy="100000" kx="0" ky="0" algn="b" rotWithShape="0" blurRad="12700" dist="38100" dir="2700000">
                    <a:srgbClr val="000000"/>
                  </a:outerShdw>
                </a:effectLst>
              </a:rPr>
            </a:br>
            <a:br>
              <a:rPr b="1" sz="5200">
                <a:solidFill>
                  <a:srgbClr val="FFC000"/>
                </a:solidFill>
                <a:effectLst>
                  <a:outerShdw sx="100000" sy="100000" kx="0" ky="0" algn="b" rotWithShape="0" blurRad="12700" dist="38100" dir="2700000">
                    <a:srgbClr val="000000"/>
                  </a:outerShdw>
                </a:effectLst>
              </a:rPr>
            </a:br>
            <a:br>
              <a:rPr b="1" sz="5200">
                <a:solidFill>
                  <a:srgbClr val="FFC000"/>
                </a:solidFill>
                <a:effectLst>
                  <a:outerShdw sx="100000" sy="100000" kx="0" ky="0" algn="b" rotWithShape="0" blurRad="12700" dist="38100" dir="2700000">
                    <a:srgbClr val="000000"/>
                  </a:outerShdw>
                </a:effectLst>
              </a:rPr>
            </a:br>
          </a:p>
        </p:txBody>
      </p:sp>
    </p:spTree>
  </p:cSld>
  <p:clrMapOvr>
    <a:masterClrMapping/>
  </p:clrMapOvr>
  <p:transition xmlns:p14="http://schemas.microsoft.com/office/powerpoint/2010/main" spd="med" advClick="1"/>
</p:sld>
</file>

<file path=ppt/slides/slide8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8" name="Dave Hunt:  Shamanism promises power to heal and  transform through contact with a parallel  universe of the spirit, from which this mysterious energy is allegedly drawn. That contact is said to be made in our minds: The thoughts we think and the words w"/>
          <p:cNvSpPr txBox="1"/>
          <p:nvPr>
            <p:ph type="title" idx="4294967295"/>
          </p:nvPr>
        </p:nvSpPr>
        <p:spPr>
          <a:xfrm>
            <a:off x="228600" y="381000"/>
            <a:ext cx="14097000" cy="7594600"/>
          </a:xfrm>
          <a:prstGeom prst="rect">
            <a:avLst/>
          </a:prstGeom>
        </p:spPr>
        <p:txBody>
          <a:bodyPr/>
          <a:lstStyle/>
          <a:p>
            <a:pPr defTabSz="905255">
              <a:defRPr b="1" sz="4500">
                <a:solidFill>
                  <a:srgbClr val="FFC000"/>
                </a:solidFill>
                <a:effectLst>
                  <a:outerShdw sx="100000" sy="100000" kx="0" ky="0" algn="b" rotWithShape="0" blurRad="12700" dist="25146" dir="2700000">
                    <a:srgbClr val="000000"/>
                  </a:outerShdw>
                </a:effectLst>
              </a:defRPr>
            </a:pPr>
            <a:r>
              <a:t>Dave Hunt:</a:t>
            </a:r>
            <a:br/>
            <a:br/>
            <a:r>
              <a:rPr b="0">
                <a:solidFill>
                  <a:srgbClr val="FFFFFF"/>
                </a:solidFill>
              </a:rPr>
              <a:t>Shamanism promises power to heal and </a:t>
            </a:r>
            <a:br>
              <a:rPr b="0">
                <a:solidFill>
                  <a:srgbClr val="FFFFFF"/>
                </a:solidFill>
              </a:rPr>
            </a:br>
            <a:r>
              <a:rPr b="0">
                <a:solidFill>
                  <a:srgbClr val="FFFFFF"/>
                </a:solidFill>
              </a:rPr>
              <a:t>transform through contact with a parallel </a:t>
            </a:r>
            <a:br>
              <a:rPr b="0">
                <a:solidFill>
                  <a:srgbClr val="FFFFFF"/>
                </a:solidFill>
              </a:rPr>
            </a:br>
            <a:r>
              <a:rPr b="0">
                <a:solidFill>
                  <a:srgbClr val="FFFFFF"/>
                </a:solidFill>
              </a:rPr>
              <a:t>universe of the spirit, from which this mysterious energy is allegedly drawn. That contact is said to be made in our minds: The thoughts we think and the words we speak become the vehicles of spiritual power. Those who accept this concept become victims of the great delusion that displaces God with self. </a:t>
            </a:r>
          </a:p>
        </p:txBody>
      </p:sp>
    </p:spTree>
  </p:cSld>
  <p:clrMapOvr>
    <a:masterClrMapping/>
  </p:clrMapOvr>
  <p:transition xmlns:p14="http://schemas.microsoft.com/office/powerpoint/2010/main" spd="med" advClick="1"/>
</p:sld>
</file>

<file path=ppt/slides/slide8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60" name="Dave Hunt:  In seeking power for self, they  have become susceptible to the power of Satan. Nevertheless, even as the irrefutable evidence mounts documenting its destructive and evil power, shamanism’s popularity and general acceptance is exploding in th"/>
          <p:cNvSpPr txBox="1"/>
          <p:nvPr>
            <p:ph type="title" idx="4294967295"/>
          </p:nvPr>
        </p:nvSpPr>
        <p:spPr>
          <a:xfrm>
            <a:off x="152400" y="330200"/>
            <a:ext cx="14097000" cy="7747000"/>
          </a:xfrm>
          <a:prstGeom prst="rect">
            <a:avLst/>
          </a:prstGeom>
        </p:spPr>
        <p:txBody>
          <a:bodyPr/>
          <a:lstStyle/>
          <a:p>
            <a:pPr>
              <a:defRPr b="1" sz="4600">
                <a:solidFill>
                  <a:srgbClr val="FFC000"/>
                </a:solidFill>
                <a:effectLst>
                  <a:outerShdw sx="100000" sy="100000" kx="0" ky="0" algn="b" rotWithShape="0" blurRad="12700" dist="25400" dir="2700000">
                    <a:srgbClr val="000000"/>
                  </a:outerShdw>
                </a:effectLst>
              </a:defRPr>
            </a:pPr>
            <a:r>
              <a:t>Dave Hunt:</a:t>
            </a:r>
            <a:br/>
            <a:br/>
            <a:r>
              <a:rPr b="0">
                <a:solidFill>
                  <a:srgbClr val="FFFFFF"/>
                </a:solidFill>
              </a:rPr>
              <a:t>In seeking power for self, they </a:t>
            </a:r>
            <a:br>
              <a:rPr b="0">
                <a:solidFill>
                  <a:srgbClr val="FFFFFF"/>
                </a:solidFill>
              </a:rPr>
            </a:br>
            <a:r>
              <a:rPr b="0">
                <a:solidFill>
                  <a:srgbClr val="FFFFFF"/>
                </a:solidFill>
              </a:rPr>
              <a:t>have become susceptible to the power of Satan. Nevertheless, even as the irrefutable evidence mounts documenting its destructive and evil power, shamanism’s popularity and general acceptance is exploding in the secular world, and in “Christianized” forms is gaining increasing acceptance within the church. </a:t>
            </a:r>
            <a:br>
              <a:rPr b="0">
                <a:solidFill>
                  <a:srgbClr val="FFFFFF"/>
                </a:solidFill>
              </a:rPr>
            </a:br>
          </a:p>
        </p:txBody>
      </p:sp>
    </p:spTree>
  </p:cSld>
  <p:clrMapOvr>
    <a:masterClrMapping/>
  </p:clrMapOvr>
  <p:transition xmlns:p14="http://schemas.microsoft.com/office/powerpoint/2010/main" spd="med" advClick="1"/>
</p:sld>
</file>

<file path=ppt/slides/slide8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62" name="Context is Vital.  Look at Matthew 17:20-21 in Context:  So Jesus said to them, “Because of your unbelief; for assuredly, I say to you, if you have faith as a mustard seed, you will say to this mountain, ‘Move from here to there,’ and it will move; and n"/>
          <p:cNvSpPr txBox="1"/>
          <p:nvPr>
            <p:ph type="title" idx="4294967295"/>
          </p:nvPr>
        </p:nvSpPr>
        <p:spPr>
          <a:xfrm>
            <a:off x="731837" y="538162"/>
            <a:ext cx="13166727" cy="6900863"/>
          </a:xfrm>
          <a:prstGeom prst="rect">
            <a:avLst/>
          </a:prstGeom>
        </p:spPr>
        <p:txBody>
          <a:bodyPr/>
          <a:lstStyle/>
          <a:p>
            <a:pPr defTabSz="841247">
              <a:defRPr b="1" sz="4200">
                <a:solidFill>
                  <a:srgbClr val="FFC000"/>
                </a:solidFill>
                <a:effectLst>
                  <a:outerShdw sx="100000" sy="100000" kx="0" ky="0" algn="b" rotWithShape="0" blurRad="12700" dist="23368" dir="2700000">
                    <a:srgbClr val="000000"/>
                  </a:outerShdw>
                </a:effectLst>
              </a:defRPr>
            </a:pPr>
            <a:br/>
            <a:r>
              <a:t>Context is Vital.</a:t>
            </a:r>
            <a:br/>
            <a:r>
              <a:t> Look at Matthew 17:20-21 in Context:</a:t>
            </a:r>
            <a:br/>
            <a:br/>
            <a:r>
              <a:rPr b="0">
                <a:solidFill>
                  <a:srgbClr val="FFFFFF"/>
                </a:solidFill>
              </a:rPr>
              <a:t>So Jesus said to them, “Because of your unbelief; for assuredly, I say to you, if you have faith as a mustard seed, you will say to this mountain, ‘Move from here to there,’ and it will move; and nothing will be impossible for you. However, this kind does not go out except by prayer and fasting.”</a:t>
            </a:r>
            <a:br>
              <a:rPr b="0">
                <a:solidFill>
                  <a:srgbClr val="FFFFFF"/>
                </a:solidFill>
              </a:rPr>
            </a:br>
          </a:p>
        </p:txBody>
      </p:sp>
    </p:spTree>
  </p:cSld>
  <p:clrMapOvr>
    <a:masterClrMapping/>
  </p:clrMapOvr>
  <p:transition xmlns:p14="http://schemas.microsoft.com/office/powerpoint/2010/main" spd="med" advClick="1"/>
</p:sld>
</file>

<file path=ppt/slides/slide8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64" name="First John 5:14-15 Tells Us That Whatever  We Ask Has to Be in Accordance With God’s Will:   Now this is the confidence that we have in Him, that if we ask anything according to His will, He hears us. And if we know that He hears us, whatever we ask, we "/>
          <p:cNvSpPr txBox="1"/>
          <p:nvPr>
            <p:ph type="title" idx="4294967295"/>
          </p:nvPr>
        </p:nvSpPr>
        <p:spPr>
          <a:xfrm>
            <a:off x="304799" y="152400"/>
            <a:ext cx="13593764" cy="7924800"/>
          </a:xfrm>
          <a:prstGeom prst="rect">
            <a:avLst/>
          </a:prstGeom>
        </p:spPr>
        <p:txBody>
          <a:bodyPr/>
          <a:lstStyle/>
          <a:p>
            <a:pPr defTabSz="905255">
              <a:defRPr b="1" sz="4500">
                <a:solidFill>
                  <a:srgbClr val="FFC000"/>
                </a:solidFill>
                <a:effectLst>
                  <a:outerShdw sx="100000" sy="100000" kx="0" ky="0" algn="b" rotWithShape="0" blurRad="12700" dist="25146" dir="2700000">
                    <a:srgbClr val="000000"/>
                  </a:outerShdw>
                </a:effectLst>
              </a:defRPr>
            </a:pPr>
            <a:br/>
            <a:r>
              <a:rPr sz="4400"/>
              <a:t>First John 5:14-15 Tells Us That Whatever </a:t>
            </a:r>
            <a:br>
              <a:rPr sz="4400"/>
            </a:br>
            <a:r>
              <a:rPr sz="4400"/>
              <a:t>We Ask Has to Be in Accordance With God’s Will:</a:t>
            </a:r>
            <a:br>
              <a:rPr sz="4400"/>
            </a:br>
            <a:br>
              <a:rPr sz="4400"/>
            </a:br>
            <a:br>
              <a:rPr sz="4400"/>
            </a:br>
            <a:r>
              <a:rPr b="0" sz="4400">
                <a:solidFill>
                  <a:srgbClr val="FFFFFF"/>
                </a:solidFill>
              </a:rPr>
              <a:t>Now this is the confidence that we have in Him, that if we ask anything according to His will, He hears us. And if we know that He hears us, whatever we ask, we know that we have the petitions that we have asked of Him.</a:t>
            </a:r>
            <a:br>
              <a:rPr b="0" sz="4400">
                <a:solidFill>
                  <a:srgbClr val="FFFFFF"/>
                </a:solidFill>
              </a:rPr>
            </a:br>
            <a:br>
              <a:rPr b="0" sz="4400">
                <a:solidFill>
                  <a:srgbClr val="FFFFFF"/>
                </a:solidFill>
              </a:rPr>
            </a:br>
          </a:p>
        </p:txBody>
      </p:sp>
    </p:spTree>
  </p:cSld>
  <p:clrMapOvr>
    <a:masterClrMapping/>
  </p:clrMapOvr>
  <p:transition xmlns:p14="http://schemas.microsoft.com/office/powerpoint/2010/main" spd="med" advClick="1"/>
</p:sld>
</file>

<file path=ppt/slides/slide8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66" name="7. Mysticism"/>
          <p:cNvSpPr txBox="1"/>
          <p:nvPr>
            <p:ph type="title" idx="4294967295"/>
          </p:nvPr>
        </p:nvSpPr>
        <p:spPr>
          <a:xfrm>
            <a:off x="731837" y="333375"/>
            <a:ext cx="13166727" cy="7667625"/>
          </a:xfrm>
          <a:prstGeom prst="rect">
            <a:avLst/>
          </a:prstGeom>
        </p:spPr>
        <p:txBody>
          <a:bodyPr/>
          <a:lstStyle/>
          <a:p>
            <a:pPr>
              <a:defRPr b="1">
                <a:solidFill>
                  <a:srgbClr val="FFC000"/>
                </a:solidFill>
                <a:effectLst>
                  <a:outerShdw sx="100000" sy="100000" kx="0" ky="0" algn="b" rotWithShape="0" blurRad="12700" dist="38100" dir="2700000">
                    <a:srgbClr val="000000"/>
                  </a:outerShdw>
                </a:effectLst>
              </a:defRPr>
            </a:pPr>
            <a:r>
              <a:t>7. Mysticism</a:t>
            </a:r>
            <a:br/>
            <a:br/>
            <a:r>
              <a:rPr b="0">
                <a:solidFill>
                  <a:srgbClr val="FFFFFF"/>
                </a:solidFill>
              </a:rPr>
              <a:t> </a:t>
            </a:r>
          </a:p>
        </p:txBody>
      </p:sp>
    </p:spTree>
  </p:cSld>
  <p:clrMapOvr>
    <a:masterClrMapping/>
  </p:clrMapOvr>
  <p:transition xmlns:p14="http://schemas.microsoft.com/office/powerpoint/2010/main" spd="med" advClick="1"/>
</p:sld>
</file>

<file path=ppt/slides/slide8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68" name="Christians Are to Avoid Mysticism  Which is Tied to Gnosticism   Mysticism involves the idea of receiving secret spiritual knowledge or revelation through pagan practices such as transcendental meditation or contemplative prayer, soaking prayers, centeri"/>
          <p:cNvSpPr txBox="1"/>
          <p:nvPr>
            <p:ph type="title" idx="4294967295"/>
          </p:nvPr>
        </p:nvSpPr>
        <p:spPr>
          <a:xfrm>
            <a:off x="731837" y="487362"/>
            <a:ext cx="13166727" cy="6907213"/>
          </a:xfrm>
          <a:prstGeom prst="rect">
            <a:avLst/>
          </a:prstGeom>
        </p:spPr>
        <p:txBody>
          <a:bodyPr/>
          <a:lstStyle/>
          <a:p>
            <a:pPr>
              <a:defRPr b="1" sz="4600">
                <a:solidFill>
                  <a:srgbClr val="FFC000"/>
                </a:solidFill>
                <a:effectLst>
                  <a:outerShdw sx="100000" sy="100000" kx="0" ky="0" algn="b" rotWithShape="0" blurRad="12700" dist="25400" dir="2700000">
                    <a:srgbClr val="000000"/>
                  </a:outerShdw>
                </a:effectLst>
              </a:defRPr>
            </a:pPr>
            <a:r>
              <a:t>Christians Are to Avoid Mysticism </a:t>
            </a:r>
            <a:br/>
            <a:r>
              <a:t>Which is Tied to Gnosticism </a:t>
            </a:r>
            <a:br/>
            <a:br/>
            <a:r>
              <a:rPr b="0">
                <a:solidFill>
                  <a:srgbClr val="FFFFFF"/>
                </a:solidFill>
              </a:rPr>
              <a:t>Mysticism involves the idea of receiving secret spiritual knowledge or revelation through pagan practices such as transcendental meditation or contemplative prayer, soaking prayers, centering prayer or breath prayers. </a:t>
            </a:r>
            <a:br>
              <a:rPr b="0">
                <a:solidFill>
                  <a:srgbClr val="FFFFFF"/>
                </a:solidFill>
              </a:rPr>
            </a:br>
          </a:p>
        </p:txBody>
      </p:sp>
    </p:spTree>
  </p:cSld>
  <p:clrMapOvr>
    <a:masterClrMapping/>
  </p:clrMapOvr>
  <p:transition xmlns:p14="http://schemas.microsoft.com/office/powerpoint/2010/main" spd="med" advClick="1"/>
</p:sld>
</file>

<file path=ppt/slides/slide8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0" name="Pastor Jack Hughes Explains  Mysticism as Follows:   So when someone says “God spoke to me,” the question to ask is, “How did God speak to you?” Are you using “to speak” metaphorically? Do you mean you had an experience and you think it was from God? Do "/>
          <p:cNvSpPr txBox="1"/>
          <p:nvPr>
            <p:ph type="title" idx="4294967295"/>
          </p:nvPr>
        </p:nvSpPr>
        <p:spPr>
          <a:xfrm>
            <a:off x="731837" y="330200"/>
            <a:ext cx="13166727" cy="7747000"/>
          </a:xfrm>
          <a:prstGeom prst="rect">
            <a:avLst/>
          </a:prstGeom>
        </p:spPr>
        <p:txBody>
          <a:bodyPr/>
          <a:lstStyle/>
          <a:p>
            <a:pPr defTabSz="822958">
              <a:defRPr b="1" sz="4100">
                <a:solidFill>
                  <a:srgbClr val="FFC000"/>
                </a:solidFill>
                <a:effectLst>
                  <a:outerShdw sx="100000" sy="100000" kx="0" ky="0" algn="b" rotWithShape="0" blurRad="12700" dist="22860" dir="2700000">
                    <a:srgbClr val="000000"/>
                  </a:outerShdw>
                </a:effectLst>
              </a:defRPr>
            </a:pPr>
            <a:br/>
            <a:br/>
            <a:r>
              <a:t>Pastor Jack Hughes Explains </a:t>
            </a:r>
            <a:br/>
            <a:r>
              <a:t>Mysticism as Follows: </a:t>
            </a:r>
            <a:br/>
            <a:br/>
            <a:r>
              <a:rPr b="0" sz="3500">
                <a:solidFill>
                  <a:srgbClr val="FFFFFF"/>
                </a:solidFill>
              </a:rPr>
              <a:t>So when someone says “God spoke to me,” the question to ask is, “How did God speak to you?” Are you using “to speak” metaphorically? Do you mean you had an experience and you think it was from God? Do you mean that you received revelation about God, by observing creation and what has been made, or through His law written in your heart, or through your conscience, i.e., by general revelation? </a:t>
            </a:r>
            <a:br>
              <a:rPr b="0" sz="3500">
                <a:solidFill>
                  <a:srgbClr val="FFFFFF"/>
                </a:solidFill>
              </a:rPr>
            </a:br>
            <a:br>
              <a:rPr b="0" sz="3500">
                <a:solidFill>
                  <a:srgbClr val="FFFFFF"/>
                </a:solidFill>
              </a:rPr>
            </a:br>
          </a:p>
        </p:txBody>
      </p:sp>
    </p:spTree>
  </p:cSld>
  <p:clrMapOvr>
    <a:masterClrMapping/>
  </p:clrMapOvr>
  <p:transition xmlns:p14="http://schemas.microsoft.com/office/powerpoint/2010/main" spd="med" advClick="1"/>
</p:sld>
</file>

<file path=ppt/slides/slide8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2" name="Pastor Jack Hughes:  Was it information about God? If not, it wasn’t  general revelation. If you believe you have received  information about God, through general revelation, you should not live by that revelation, or act on it, since it is subjective, d"/>
          <p:cNvSpPr txBox="1"/>
          <p:nvPr>
            <p:ph type="title" idx="4294967295"/>
          </p:nvPr>
        </p:nvSpPr>
        <p:spPr>
          <a:xfrm>
            <a:off x="731837" y="330200"/>
            <a:ext cx="13166727" cy="7670800"/>
          </a:xfrm>
          <a:prstGeom prst="rect">
            <a:avLst/>
          </a:prstGeom>
        </p:spPr>
        <p:txBody>
          <a:bodyPr/>
          <a:lstStyle/>
          <a:p>
            <a:pPr defTabSz="868680">
              <a:defRPr sz="3200">
                <a:solidFill>
                  <a:srgbClr val="0066CC"/>
                </a:solidFill>
                <a:effectLst>
                  <a:outerShdw sx="100000" sy="100000" kx="0" ky="0" algn="b" rotWithShape="0" blurRad="12700" dist="24130" dir="2700000">
                    <a:srgbClr val="000000"/>
                  </a:outerShdw>
                </a:effectLst>
              </a:defRPr>
            </a:pPr>
            <a:br/>
            <a:r>
              <a:rPr b="1" sz="3700">
                <a:solidFill>
                  <a:srgbClr val="FFC000"/>
                </a:solidFill>
              </a:rPr>
              <a:t>Pastor Jack Hughes:</a:t>
            </a:r>
            <a:br>
              <a:rPr b="1" sz="3700">
                <a:solidFill>
                  <a:srgbClr val="FFC000"/>
                </a:solidFill>
              </a:rPr>
            </a:br>
            <a:br>
              <a:rPr b="1" sz="3700">
                <a:solidFill>
                  <a:srgbClr val="FFC000"/>
                </a:solidFill>
              </a:rPr>
            </a:br>
            <a:r>
              <a:rPr sz="3700">
                <a:solidFill>
                  <a:srgbClr val="FFFFFF"/>
                </a:solidFill>
              </a:rPr>
              <a:t>Was it information about God? If not, it wasn’t </a:t>
            </a:r>
            <a:br>
              <a:rPr sz="3700">
                <a:solidFill>
                  <a:srgbClr val="FFFFFF"/>
                </a:solidFill>
              </a:rPr>
            </a:br>
            <a:r>
              <a:rPr sz="3700">
                <a:solidFill>
                  <a:srgbClr val="FFFFFF"/>
                </a:solidFill>
              </a:rPr>
              <a:t>general revelation. If you believe you have received </a:t>
            </a:r>
            <a:br>
              <a:rPr sz="3700">
                <a:solidFill>
                  <a:srgbClr val="FFFFFF"/>
                </a:solidFill>
              </a:rPr>
            </a:br>
            <a:r>
              <a:rPr sz="3700">
                <a:solidFill>
                  <a:srgbClr val="FFFFFF"/>
                </a:solidFill>
              </a:rPr>
              <a:t>information about God, through general revelation, you should not live by that revelation, or act on it, since it is subjective, distorted by your sin nature, and the source of what you have experienced is unverifiable. The book Experiencing God teaches God speaks to us, but it does not qualify or meet the criteria for general revelation. Therefore, if it is not general revelation, it must qualify as special revelation.</a:t>
            </a:r>
            <a:br>
              <a:rPr sz="3700">
                <a:solidFill>
                  <a:srgbClr val="FFFFFF"/>
                </a:solidFill>
              </a:rPr>
            </a:b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6" name="The Frankfurt School"/>
          <p:cNvSpPr txBox="1"/>
          <p:nvPr>
            <p:ph type="body" idx="4294967295"/>
          </p:nvPr>
        </p:nvSpPr>
        <p:spPr>
          <a:xfrm>
            <a:off x="381000" y="457200"/>
            <a:ext cx="12820650" cy="7467600"/>
          </a:xfrm>
          <a:prstGeom prst="rect">
            <a:avLst/>
          </a:prstGeom>
        </p:spPr>
        <p:txBody>
          <a:bodyPr/>
          <a:lstStyle>
            <a:lvl1pPr marL="0" indent="0" algn="ctr">
              <a:spcBef>
                <a:spcPts val="1200"/>
              </a:spcBef>
              <a:buSzTx/>
              <a:buNone/>
              <a:defRPr b="1" sz="5400">
                <a:solidFill>
                  <a:srgbClr val="FFC000"/>
                </a:solidFill>
                <a:effectLst>
                  <a:outerShdw sx="100000" sy="100000" kx="0" ky="0" algn="b" rotWithShape="0" blurRad="12700" dist="38100" dir="2700000">
                    <a:srgbClr val="000000"/>
                  </a:outerShdw>
                </a:effectLst>
              </a:defRPr>
            </a:lvl1pPr>
          </a:lstStyle>
          <a:p>
            <a:pPr/>
            <a:r>
              <a:t>The Frankfurt School</a:t>
            </a:r>
          </a:p>
        </p:txBody>
      </p:sp>
      <p:pic>
        <p:nvPicPr>
          <p:cNvPr id="1707" name="image.jpeg" descr="image.jpeg"/>
          <p:cNvPicPr>
            <a:picLocks noChangeAspect="1"/>
          </p:cNvPicPr>
          <p:nvPr/>
        </p:nvPicPr>
        <p:blipFill>
          <a:blip r:embed="rId2">
            <a:extLst/>
          </a:blip>
          <a:stretch>
            <a:fillRect/>
          </a:stretch>
        </p:blipFill>
        <p:spPr>
          <a:xfrm>
            <a:off x="3657600" y="2209800"/>
            <a:ext cx="6176963" cy="4670425"/>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9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4" name="Pastor Jack Hughes:  Maybe you believe God gave you special revelation.  When you say, “God spoke to me,” do you mean  He literally spoke? Was it an act of “inspiration”?  Did the Holy Spirit move you to receive the perfect inerrant Word of God? The prob"/>
          <p:cNvSpPr txBox="1"/>
          <p:nvPr>
            <p:ph type="title" idx="4294967295"/>
          </p:nvPr>
        </p:nvSpPr>
        <p:spPr>
          <a:xfrm>
            <a:off x="731837" y="330200"/>
            <a:ext cx="13166727" cy="6985000"/>
          </a:xfrm>
          <a:prstGeom prst="rect">
            <a:avLst/>
          </a:prstGeom>
        </p:spPr>
        <p:txBody>
          <a:bodyPr/>
          <a:lstStyle/>
          <a:p>
            <a:pPr defTabSz="841247">
              <a:defRPr b="1" sz="4000">
                <a:solidFill>
                  <a:srgbClr val="FFC000"/>
                </a:solidFill>
                <a:effectLst>
                  <a:outerShdw sx="100000" sy="100000" kx="0" ky="0" algn="b" rotWithShape="0" blurRad="12700" dist="23368" dir="2700000">
                    <a:srgbClr val="000000"/>
                  </a:outerShdw>
                </a:effectLst>
              </a:defRPr>
            </a:pPr>
            <a:r>
              <a:t>Pastor Jack Hughes:</a:t>
            </a:r>
            <a:br/>
            <a:br/>
            <a:r>
              <a:rPr b="0" sz="3600">
                <a:solidFill>
                  <a:srgbClr val="FFFFFF"/>
                </a:solidFill>
              </a:rPr>
              <a:t>Maybe you believe God gave you special revelation. </a:t>
            </a:r>
            <a:br>
              <a:rPr b="0" sz="3600">
                <a:solidFill>
                  <a:srgbClr val="FFFFFF"/>
                </a:solidFill>
              </a:rPr>
            </a:br>
            <a:r>
              <a:rPr b="0" sz="3600">
                <a:solidFill>
                  <a:srgbClr val="FFFFFF"/>
                </a:solidFill>
              </a:rPr>
              <a:t>When you say, “God spoke to me,” do you mean </a:t>
            </a:r>
            <a:br>
              <a:rPr b="0" sz="3600">
                <a:solidFill>
                  <a:srgbClr val="FFFFFF"/>
                </a:solidFill>
              </a:rPr>
            </a:br>
            <a:r>
              <a:rPr b="0" sz="3600">
                <a:solidFill>
                  <a:srgbClr val="FFFFFF"/>
                </a:solidFill>
              </a:rPr>
              <a:t>He literally spoke? Was it an act of “inspiration”? </a:t>
            </a:r>
            <a:br>
              <a:rPr b="0" sz="3600">
                <a:solidFill>
                  <a:srgbClr val="FFFFFF"/>
                </a:solidFill>
              </a:rPr>
            </a:br>
            <a:r>
              <a:rPr b="0" sz="3600">
                <a:solidFill>
                  <a:srgbClr val="FFFFFF"/>
                </a:solidFill>
              </a:rPr>
              <a:t>Did the Holy Spirit move you to receive the perfect inerrant Word of God? The problem with claiming to receive special revelation is that the Bible canon is closed and we cannot add to it (Deut. 4:2; 12:32; Prov. 30:5-6; Rev. 22:18-19; Jude 3). We must not follow the cults who claim to have revelation apart from the completed Biblical canon. The cults typically place their experiences above or on an equal plane with Scripture.</a:t>
            </a:r>
          </a:p>
        </p:txBody>
      </p:sp>
    </p:spTree>
  </p:cSld>
  <p:clrMapOvr>
    <a:masterClrMapping/>
  </p:clrMapOvr>
  <p:transition xmlns:p14="http://schemas.microsoft.com/office/powerpoint/2010/main" spd="med" advClick="1"/>
</p:sld>
</file>

<file path=ppt/slides/slide9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6" name="Pastor Jack Hughes:  If God did not speak to you through inspiration,  then the only other kind of special revelation left to consider is a direct encounter with God, i.e., a theophany or christophany. Are you saying that God appeared to you? Did you see"/>
          <p:cNvSpPr txBox="1"/>
          <p:nvPr>
            <p:ph type="title" idx="4294967295"/>
          </p:nvPr>
        </p:nvSpPr>
        <p:spPr>
          <a:xfrm>
            <a:off x="731837" y="330200"/>
            <a:ext cx="13166727" cy="7026275"/>
          </a:xfrm>
          <a:prstGeom prst="rect">
            <a:avLst/>
          </a:prstGeom>
        </p:spPr>
        <p:txBody>
          <a:bodyPr/>
          <a:lstStyle/>
          <a:p>
            <a:pPr>
              <a:defRPr b="1" sz="4400">
                <a:solidFill>
                  <a:srgbClr val="FFC000"/>
                </a:solidFill>
                <a:effectLst>
                  <a:outerShdw sx="100000" sy="100000" kx="0" ky="0" algn="b" rotWithShape="0" blurRad="12700" dist="25400" dir="2700000">
                    <a:srgbClr val="000000"/>
                  </a:outerShdw>
                </a:effectLst>
              </a:defRPr>
            </a:pPr>
            <a:r>
              <a:t>Pastor Jack Hughes:</a:t>
            </a:r>
            <a:br/>
            <a:br/>
            <a:r>
              <a:rPr b="0">
                <a:solidFill>
                  <a:srgbClr val="FFFFFF"/>
                </a:solidFill>
              </a:rPr>
              <a:t>If God did not speak to you through inspiration, </a:t>
            </a:r>
            <a:br>
              <a:rPr b="0">
                <a:solidFill>
                  <a:srgbClr val="FFFFFF"/>
                </a:solidFill>
              </a:rPr>
            </a:br>
            <a:r>
              <a:rPr b="0">
                <a:solidFill>
                  <a:srgbClr val="FFFFFF"/>
                </a:solidFill>
              </a:rPr>
              <a:t>then the only other kind of special revelation left to consider is a direct encounter with God, i.e., a theophany or christophany. Are you saying that God appeared to you? Did you see the Shekinah glory, a burning bush, or a post-resurrection appearance of Christ and have God verbally speak to you? These questions must be answered. </a:t>
            </a:r>
          </a:p>
        </p:txBody>
      </p:sp>
    </p:spTree>
  </p:cSld>
  <p:clrMapOvr>
    <a:masterClrMapping/>
  </p:clrMapOvr>
  <p:transition xmlns:p14="http://schemas.microsoft.com/office/powerpoint/2010/main" spd="med" advClick="1"/>
</p:sld>
</file>

<file path=ppt/slides/slide9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8" name="Pastor Jack Hughes:  Most people who claim to have had a  “word from God” are not brazen  enough to claim they have received special revelation in any of the ways described above. They want to claim that God “spoke to them,” but they must invent a new ty"/>
          <p:cNvSpPr txBox="1"/>
          <p:nvPr>
            <p:ph type="title" idx="4294967295"/>
          </p:nvPr>
        </p:nvSpPr>
        <p:spPr>
          <a:xfrm>
            <a:off x="731837" y="330200"/>
            <a:ext cx="13166727" cy="7747000"/>
          </a:xfrm>
          <a:prstGeom prst="rect">
            <a:avLst/>
          </a:prstGeom>
        </p:spPr>
        <p:txBody>
          <a:bodyPr/>
          <a:lstStyle/>
          <a:p>
            <a:pPr>
              <a:defRPr sz="4600">
                <a:solidFill>
                  <a:srgbClr val="0066CC"/>
                </a:solidFill>
                <a:effectLst>
                  <a:outerShdw sx="100000" sy="100000" kx="0" ky="0" algn="b" rotWithShape="0" blurRad="12700" dist="25400" dir="2700000">
                    <a:srgbClr val="000000"/>
                  </a:outerShdw>
                </a:effectLst>
              </a:defRPr>
            </a:pPr>
            <a:br/>
            <a:r>
              <a:rPr b="1" sz="4100">
                <a:solidFill>
                  <a:srgbClr val="FFC000"/>
                </a:solidFill>
              </a:rPr>
              <a:t>Pastor Jack Hughes:</a:t>
            </a:r>
            <a:br>
              <a:rPr b="1" sz="4100">
                <a:solidFill>
                  <a:srgbClr val="FFC000"/>
                </a:solidFill>
              </a:rPr>
            </a:br>
            <a:br>
              <a:rPr b="1" sz="4100">
                <a:solidFill>
                  <a:srgbClr val="FFC000"/>
                </a:solidFill>
              </a:rPr>
            </a:br>
            <a:r>
              <a:rPr sz="4000">
                <a:solidFill>
                  <a:srgbClr val="FFFFFF"/>
                </a:solidFill>
              </a:rPr>
              <a:t>Most people who claim to have had a </a:t>
            </a:r>
            <a:br>
              <a:rPr sz="4000">
                <a:solidFill>
                  <a:srgbClr val="FFFFFF"/>
                </a:solidFill>
              </a:rPr>
            </a:br>
            <a:r>
              <a:rPr sz="4000">
                <a:solidFill>
                  <a:srgbClr val="FFFFFF"/>
                </a:solidFill>
              </a:rPr>
              <a:t>“word from God” are not brazen </a:t>
            </a:r>
            <a:br>
              <a:rPr sz="4000">
                <a:solidFill>
                  <a:srgbClr val="FFFFFF"/>
                </a:solidFill>
              </a:rPr>
            </a:br>
            <a:r>
              <a:rPr sz="4000">
                <a:solidFill>
                  <a:srgbClr val="FFFFFF"/>
                </a:solidFill>
              </a:rPr>
              <a:t>enough to claim they have received special revelation in any of the ways described above. They want to claim that God “spoke to them,” but they must invent a new type of revelation that is not general, special, or orthodox. Yet, it is revelation from God that is able to guide them, give them direction and able to lead them through life. </a:t>
            </a:r>
            <a:br>
              <a:rPr sz="4000">
                <a:solidFill>
                  <a:srgbClr val="FFFFFF"/>
                </a:solidFill>
              </a:rPr>
            </a:br>
            <a:br>
              <a:rPr sz="4000">
                <a:solidFill>
                  <a:srgbClr val="FFFFFF"/>
                </a:solidFill>
              </a:rPr>
            </a:br>
          </a:p>
        </p:txBody>
      </p:sp>
    </p:spTree>
  </p:cSld>
  <p:clrMapOvr>
    <a:masterClrMapping/>
  </p:clrMapOvr>
  <p:transition xmlns:p14="http://schemas.microsoft.com/office/powerpoint/2010/main" spd="med" advClick="1"/>
</p:sld>
</file>

<file path=ppt/slides/slide9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0" name="Pastor Jack Hughes:   There is a term for this; it is called “mysticism.”  Mysticism is the belief that direct knowledge of  God and His will are received by our spirit, through experience, apart from the Word of God.  When a Christian begins to live and"/>
          <p:cNvSpPr txBox="1"/>
          <p:nvPr>
            <p:ph type="title" idx="4294967295"/>
          </p:nvPr>
        </p:nvSpPr>
        <p:spPr>
          <a:xfrm>
            <a:off x="731837" y="330200"/>
            <a:ext cx="13166727" cy="7670800"/>
          </a:xfrm>
          <a:prstGeom prst="rect">
            <a:avLst/>
          </a:prstGeom>
        </p:spPr>
        <p:txBody>
          <a:bodyPr/>
          <a:lstStyle/>
          <a:p>
            <a:pPr defTabSz="896111">
              <a:defRPr b="1" sz="3900">
                <a:solidFill>
                  <a:srgbClr val="FFC000"/>
                </a:solidFill>
                <a:effectLst>
                  <a:outerShdw sx="100000" sy="100000" kx="0" ky="0" algn="b" rotWithShape="0" blurRad="12700" dist="24892" dir="2700000">
                    <a:srgbClr val="000000"/>
                  </a:outerShdw>
                </a:effectLst>
              </a:defRPr>
            </a:pPr>
            <a:r>
              <a:t>Pastor Jack Hughes:</a:t>
            </a:r>
            <a:br/>
            <a:br/>
            <a:br/>
            <a:r>
              <a:rPr b="0">
                <a:solidFill>
                  <a:srgbClr val="FFFFFF"/>
                </a:solidFill>
              </a:rPr>
              <a:t>There is a term for this; it is called “mysticism.” </a:t>
            </a:r>
            <a:br>
              <a:rPr b="0">
                <a:solidFill>
                  <a:srgbClr val="FFFFFF"/>
                </a:solidFill>
              </a:rPr>
            </a:br>
            <a:r>
              <a:rPr b="0">
                <a:solidFill>
                  <a:srgbClr val="FFFFFF"/>
                </a:solidFill>
              </a:rPr>
              <a:t>Mysticism is the belief that direct knowledge of </a:t>
            </a:r>
            <a:br>
              <a:rPr b="0">
                <a:solidFill>
                  <a:srgbClr val="FFFFFF"/>
                </a:solidFill>
              </a:rPr>
            </a:br>
            <a:r>
              <a:rPr b="0">
                <a:solidFill>
                  <a:srgbClr val="FFFFFF"/>
                </a:solidFill>
              </a:rPr>
              <a:t>God and His will are received by our spirit, through experience, apart from the Word of God.  When a Christian begins to live and make decisions by intuition, hunches, feelings, perceptions, or things they “sense,” then they have become “mystics.” Mysticism is pagan. To depart from living by the objective revelation of God’s Word is to depart from God’s will (Deut. 8:3; Matt. 4:4; II Pet. 1:2-4).</a:t>
            </a:r>
            <a:br>
              <a:rPr b="0">
                <a:solidFill>
                  <a:srgbClr val="FFFFFF"/>
                </a:solidFill>
              </a:rPr>
            </a:br>
          </a:p>
        </p:txBody>
      </p:sp>
    </p:spTree>
  </p:cSld>
  <p:clrMapOvr>
    <a:masterClrMapping/>
  </p:clrMapOvr>
  <p:transition xmlns:p14="http://schemas.microsoft.com/office/powerpoint/2010/main" spd="med" advClick="1"/>
</p:sld>
</file>

<file path=ppt/slides/slide9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2" name="False Teachers Embrace Mysticism  Colossians 2:18—Let no one cheat you of your reward, taking delight in false humility and worship of angels, intruding into those things which he has not seen, vainly puffed up by his fleshly mind,…"/>
          <p:cNvSpPr txBox="1"/>
          <p:nvPr>
            <p:ph type="title" idx="4294967295"/>
          </p:nvPr>
        </p:nvSpPr>
        <p:spPr>
          <a:xfrm>
            <a:off x="731837" y="514350"/>
            <a:ext cx="13166727" cy="6945313"/>
          </a:xfrm>
          <a:prstGeom prst="rect">
            <a:avLst/>
          </a:prstGeom>
        </p:spPr>
        <p:txBody>
          <a:bodyPr/>
          <a:lstStyle/>
          <a:p>
            <a:pPr>
              <a:defRPr b="1" sz="5100">
                <a:solidFill>
                  <a:srgbClr val="FFC000"/>
                </a:solidFill>
                <a:effectLst>
                  <a:outerShdw sx="100000" sy="100000" kx="0" ky="0" algn="b" rotWithShape="0" blurRad="12700" dist="38100" dir="2700000">
                    <a:srgbClr val="000000"/>
                  </a:outerShdw>
                </a:effectLst>
              </a:defRPr>
            </a:pPr>
            <a:r>
              <a:t>False Teachers Embrace Mysticism</a:t>
            </a:r>
            <a:br/>
            <a:br/>
            <a:r>
              <a:t>Colossians 2:18</a:t>
            </a:r>
            <a:r>
              <a:rPr b="0">
                <a:solidFill>
                  <a:srgbClr val="FFFFFF"/>
                </a:solidFill>
              </a:rPr>
              <a:t>—Let no one cheat you of your reward, taking delight in false humility and worship of angels, intruding into those things which he has not seen, vainly puffed up by his fleshly mind,…</a:t>
            </a:r>
            <a:br>
              <a:rPr b="0">
                <a:solidFill>
                  <a:srgbClr val="FFFFFF"/>
                </a:solidFill>
              </a:rPr>
            </a:br>
          </a:p>
        </p:txBody>
      </p:sp>
    </p:spTree>
  </p:cSld>
  <p:clrMapOvr>
    <a:masterClrMapping/>
  </p:clrMapOvr>
  <p:transition xmlns:p14="http://schemas.microsoft.com/office/powerpoint/2010/main" spd="med" advClick="1"/>
</p:sld>
</file>

<file path=ppt/slides/slide9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4" name="Mystical Practices That Have Gone  Mainstream in Evangelical Circles Include:  “Christian” yoga,  Contemplative prayer,  Soaking prayers or breath prayers"/>
          <p:cNvSpPr txBox="1"/>
          <p:nvPr>
            <p:ph type="title" idx="4294967295"/>
          </p:nvPr>
        </p:nvSpPr>
        <p:spPr>
          <a:xfrm>
            <a:off x="731837" y="330200"/>
            <a:ext cx="13166727" cy="7096125"/>
          </a:xfrm>
          <a:prstGeom prst="rect">
            <a:avLst/>
          </a:prstGeom>
        </p:spPr>
        <p:txBody>
          <a:bodyPr/>
          <a:lstStyle/>
          <a:p>
            <a:pPr defTabSz="886967">
              <a:defRPr b="1" sz="4400">
                <a:solidFill>
                  <a:srgbClr val="FFC000"/>
                </a:solidFill>
                <a:effectLst>
                  <a:outerShdw sx="100000" sy="100000" kx="0" ky="0" algn="b" rotWithShape="0" blurRad="12700" dist="24638" dir="2700000">
                    <a:srgbClr val="000000"/>
                  </a:outerShdw>
                </a:effectLst>
              </a:defRPr>
            </a:pPr>
            <a:br/>
            <a:br/>
            <a:r>
              <a:t>Mystical Practices That Have Gone </a:t>
            </a:r>
            <a:br/>
            <a:r>
              <a:t>Mainstream in Evangelical Circles Include:</a:t>
            </a:r>
            <a:br/>
            <a:br/>
            <a:r>
              <a:rPr b="0">
                <a:solidFill>
                  <a:srgbClr val="FFFFFF"/>
                </a:solidFill>
              </a:rPr>
              <a:t>“Christian” yoga, </a:t>
            </a:r>
            <a:br>
              <a:rPr b="0">
                <a:solidFill>
                  <a:srgbClr val="FFFFFF"/>
                </a:solidFill>
              </a:rPr>
            </a:br>
            <a:r>
              <a:rPr b="0">
                <a:solidFill>
                  <a:srgbClr val="FFFFFF"/>
                </a:solidFill>
              </a:rPr>
              <a:t>Contemplative prayer, </a:t>
            </a:r>
            <a:br>
              <a:rPr b="0">
                <a:solidFill>
                  <a:srgbClr val="FFFFFF"/>
                </a:solidFill>
              </a:rPr>
            </a:br>
            <a:r>
              <a:rPr b="0">
                <a:solidFill>
                  <a:srgbClr val="FFFFFF"/>
                </a:solidFill>
              </a:rPr>
              <a:t>Soaking prayers or breath prayers </a:t>
            </a:r>
            <a:br>
              <a:rPr b="0">
                <a:solidFill>
                  <a:srgbClr val="FFFFFF"/>
                </a:solidFill>
              </a:rPr>
            </a:br>
            <a:br>
              <a:rPr b="0">
                <a:solidFill>
                  <a:srgbClr val="FFFFFF"/>
                </a:solidFill>
              </a:rPr>
            </a:br>
            <a:br>
              <a:rPr b="0">
                <a:solidFill>
                  <a:srgbClr val="FFFFFF"/>
                </a:solidFill>
              </a:rPr>
            </a:br>
          </a:p>
        </p:txBody>
      </p:sp>
    </p:spTree>
  </p:cSld>
  <p:clrMapOvr>
    <a:masterClrMapping/>
  </p:clrMapOvr>
  <p:transition xmlns:p14="http://schemas.microsoft.com/office/powerpoint/2010/main" spd="med" advClick="1"/>
</p:sld>
</file>

<file path=ppt/slides/slide9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6" name="Foster Proclaims that Through the  Use of one’s Imagination People Can  Actually See and Talk to Jesus Christ:   As you enter the story, not as a passive observer but as an active participant, remember that since Jesus lives in the Eternal Now and is not"/>
          <p:cNvSpPr txBox="1"/>
          <p:nvPr>
            <p:ph type="title" idx="4294967295"/>
          </p:nvPr>
        </p:nvSpPr>
        <p:spPr>
          <a:xfrm>
            <a:off x="731837" y="593725"/>
            <a:ext cx="13166727" cy="6853238"/>
          </a:xfrm>
          <a:prstGeom prst="rect">
            <a:avLst/>
          </a:prstGeom>
        </p:spPr>
        <p:txBody>
          <a:bodyPr/>
          <a:lstStyle/>
          <a:p>
            <a:pPr>
              <a:defRPr b="1" sz="4400">
                <a:solidFill>
                  <a:srgbClr val="FFC000"/>
                </a:solidFill>
                <a:effectLst>
                  <a:outerShdw sx="100000" sy="100000" kx="0" ky="0" algn="b" rotWithShape="0" blurRad="12700" dist="25400" dir="2700000">
                    <a:srgbClr val="000000"/>
                  </a:outerShdw>
                </a:effectLst>
              </a:defRPr>
            </a:pPr>
            <a:r>
              <a:t>Foster Proclaims that Through the </a:t>
            </a:r>
            <a:br/>
            <a:r>
              <a:t>Use of one’s Imagination People Can </a:t>
            </a:r>
            <a:br/>
            <a:r>
              <a:t>Actually See and Talk to Jesus Christ:</a:t>
            </a:r>
            <a:br/>
            <a:br/>
            <a:br/>
            <a:r>
              <a:rPr b="0">
                <a:solidFill>
                  <a:srgbClr val="FFFFFF"/>
                </a:solidFill>
              </a:rPr>
              <a:t>As you enter the story, not as a passive observer but as an active participant, remember that since Jesus lives in the Eternal Now and is not bound by time, this event in the past is a living present-tense experience for Him. </a:t>
            </a:r>
          </a:p>
        </p:txBody>
      </p:sp>
      <p:pic>
        <p:nvPicPr>
          <p:cNvPr id="1887" name="image.png" descr="image.png"/>
          <p:cNvPicPr>
            <a:picLocks noChangeAspect="1"/>
          </p:cNvPicPr>
          <p:nvPr/>
        </p:nvPicPr>
        <p:blipFill>
          <a:blip r:embed="rId2">
            <a:extLst/>
          </a:blip>
          <a:stretch>
            <a:fillRect/>
          </a:stretch>
        </p:blipFill>
        <p:spPr>
          <a:xfrm>
            <a:off x="12457111" y="373061"/>
            <a:ext cx="1647827" cy="2487615"/>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200">
        <p:cover dir="l"/>
      </p:transition>
    </mc:Choice>
    <mc:Fallback>
      <p:transition spd="slow">
        <p:fade/>
      </p:transition>
    </mc:Fallback>
  </mc:AlternateContent>
</p:sld>
</file>

<file path=ppt/slides/slide9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9" name="Hence, you can actually encounter  the living Christ in the event, be addressed by His voice and be touched by His healing power. It can be more than an exercise of the imagination; it can be a genuine confrontation. Jesus Christ will actually come to yo"/>
          <p:cNvSpPr txBox="1"/>
          <p:nvPr>
            <p:ph type="title" idx="4294967295"/>
          </p:nvPr>
        </p:nvSpPr>
        <p:spPr>
          <a:xfrm>
            <a:off x="731837" y="330200"/>
            <a:ext cx="13166727" cy="7104063"/>
          </a:xfrm>
          <a:prstGeom prst="rect">
            <a:avLst/>
          </a:prstGeom>
        </p:spPr>
        <p:txBody>
          <a:bodyPr/>
          <a:lstStyle/>
          <a:p>
            <a:pPr>
              <a:defRPr sz="4600">
                <a:solidFill>
                  <a:srgbClr val="0066CC"/>
                </a:solidFill>
                <a:effectLst>
                  <a:outerShdw sx="100000" sy="100000" kx="0" ky="0" algn="b" rotWithShape="0" blurRad="12700" dist="25400" dir="2700000">
                    <a:srgbClr val="000000"/>
                  </a:outerShdw>
                </a:effectLst>
              </a:defRPr>
            </a:pPr>
            <a:br/>
            <a:br/>
            <a:r>
              <a:rPr>
                <a:solidFill>
                  <a:srgbClr val="FFFFFF"/>
                </a:solidFill>
              </a:rPr>
              <a:t>Hence, you can actually encounter </a:t>
            </a:r>
            <a:br>
              <a:rPr>
                <a:solidFill>
                  <a:srgbClr val="FFFFFF"/>
                </a:solidFill>
              </a:rPr>
            </a:br>
            <a:r>
              <a:rPr>
                <a:solidFill>
                  <a:srgbClr val="FFFFFF"/>
                </a:solidFill>
              </a:rPr>
              <a:t>the living Christ in the event, be addressed by His voice and be touched by His healing power. It can be more than an exercise of the imagination; it can be a genuine confrontation. Jesus Christ will actually come to you.</a:t>
            </a:r>
            <a:br>
              <a:rPr>
                <a:solidFill>
                  <a:srgbClr val="FFFFFF"/>
                </a:solidFill>
              </a:rPr>
            </a:br>
          </a:p>
        </p:txBody>
      </p:sp>
      <p:pic>
        <p:nvPicPr>
          <p:cNvPr id="1890" name="image.png" descr="image.png"/>
          <p:cNvPicPr>
            <a:picLocks noChangeAspect="1"/>
          </p:cNvPicPr>
          <p:nvPr/>
        </p:nvPicPr>
        <p:blipFill>
          <a:blip r:embed="rId2">
            <a:extLst/>
          </a:blip>
          <a:stretch>
            <a:fillRect/>
          </a:stretch>
        </p:blipFill>
        <p:spPr>
          <a:xfrm>
            <a:off x="12787311" y="176212"/>
            <a:ext cx="1647827" cy="2486026"/>
          </a:xfrm>
          <a:prstGeom prst="rect">
            <a:avLst/>
          </a:prstGeom>
          <a:ln w="12700">
            <a:miter lim="400000"/>
          </a:ln>
        </p:spPr>
      </p:pic>
    </p:spTree>
  </p:cSld>
  <p:clrMapOvr>
    <a:masterClrMapping/>
  </p:clrMapOvr>
  <p:transition xmlns:p14="http://schemas.microsoft.com/office/powerpoint/2010/main" spd="med" advClick="1"/>
</p:sld>
</file>

<file path=ppt/slides/slide9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92" name="Foster Believes You Can Use Your Imagination  to be Involved in What Sounds Like Astral  Projection or Astral Travel:  In your imagination allow your spiritual body, shining with light, to rise out of your physical body. Look back so that you can see you"/>
          <p:cNvSpPr txBox="1"/>
          <p:nvPr>
            <p:ph type="title" idx="4294967295"/>
          </p:nvPr>
        </p:nvSpPr>
        <p:spPr>
          <a:xfrm>
            <a:off x="152400" y="330200"/>
            <a:ext cx="14097000" cy="7518400"/>
          </a:xfrm>
          <a:prstGeom prst="rect">
            <a:avLst/>
          </a:prstGeom>
        </p:spPr>
        <p:txBody>
          <a:bodyPr/>
          <a:lstStyle/>
          <a:p>
            <a:pPr>
              <a:defRPr b="1" sz="4000">
                <a:solidFill>
                  <a:srgbClr val="FFC000"/>
                </a:solidFill>
                <a:effectLst>
                  <a:outerShdw sx="100000" sy="100000" kx="0" ky="0" algn="b" rotWithShape="0" blurRad="12700" dist="25400" dir="2700000">
                    <a:srgbClr val="000000"/>
                  </a:outerShdw>
                </a:effectLst>
              </a:defRPr>
            </a:pPr>
            <a:r>
              <a:t>Foster Believes You Can Use Your Imagination </a:t>
            </a:r>
            <a:br/>
            <a:r>
              <a:t>to be Involved in What Sounds Like Astral </a:t>
            </a:r>
            <a:br/>
            <a:r>
              <a:t>Projection or Astral Travel:</a:t>
            </a:r>
            <a:br/>
            <a:br/>
            <a:r>
              <a:rPr b="0" sz="4400">
                <a:solidFill>
                  <a:srgbClr val="FFFFFF"/>
                </a:solidFill>
              </a:rPr>
              <a:t>In your imagination allow your spiritual body, shining with light, to rise out of your physical body. Look back so that you can see yourself lying in the grass and reassure your body that you will return momentarily. </a:t>
            </a:r>
          </a:p>
        </p:txBody>
      </p:sp>
      <p:pic>
        <p:nvPicPr>
          <p:cNvPr id="1893" name="image.png" descr="image.png"/>
          <p:cNvPicPr>
            <a:picLocks noChangeAspect="1"/>
          </p:cNvPicPr>
          <p:nvPr/>
        </p:nvPicPr>
        <p:blipFill>
          <a:blip r:embed="rId2">
            <a:extLst/>
          </a:blip>
          <a:stretch>
            <a:fillRect/>
          </a:stretch>
        </p:blipFill>
        <p:spPr>
          <a:xfrm>
            <a:off x="12982575" y="201612"/>
            <a:ext cx="1647825" cy="2486026"/>
          </a:xfrm>
          <a:prstGeom prst="rect">
            <a:avLst/>
          </a:prstGeom>
          <a:ln w="12700">
            <a:miter lim="400000"/>
          </a:ln>
        </p:spPr>
      </p:pic>
    </p:spTree>
  </p:cSld>
  <p:clrMapOvr>
    <a:masterClrMapping/>
  </p:clrMapOvr>
  <p:transition xmlns:p14="http://schemas.microsoft.com/office/powerpoint/2010/main" spd="med" advClick="1"/>
</p:sld>
</file>

<file path=ppt/slides/slide9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95" name="Richard Foster:   Imagine your spiritual self, alive and  vibrant, rising up through the clouds and into the stratosphere….Go deeper and deeper into outer space until there is nothing except the warm presence of the eternal Creator. Rest in His presence."/>
          <p:cNvSpPr txBox="1"/>
          <p:nvPr>
            <p:ph type="title" idx="4294967295"/>
          </p:nvPr>
        </p:nvSpPr>
        <p:spPr>
          <a:xfrm>
            <a:off x="731837" y="501650"/>
            <a:ext cx="13166727" cy="6932613"/>
          </a:xfrm>
          <a:prstGeom prst="rect">
            <a:avLst/>
          </a:prstGeom>
        </p:spPr>
        <p:txBody>
          <a:bodyPr/>
          <a:lstStyle/>
          <a:p>
            <a:pPr>
              <a:defRPr b="1" sz="4600">
                <a:solidFill>
                  <a:srgbClr val="FFC000"/>
                </a:solidFill>
                <a:effectLst>
                  <a:outerShdw sx="100000" sy="100000" kx="0" ky="0" algn="b" rotWithShape="0" blurRad="12700" dist="25400" dir="2700000">
                    <a:srgbClr val="000000"/>
                  </a:outerShdw>
                </a:effectLst>
              </a:defRPr>
            </a:pPr>
            <a:r>
              <a:t>Richard Foster: </a:t>
            </a:r>
            <a:br/>
            <a:br/>
            <a:r>
              <a:rPr b="0">
                <a:solidFill>
                  <a:srgbClr val="FFFFFF"/>
                </a:solidFill>
              </a:rPr>
              <a:t>Imagine your spiritual self, alive and </a:t>
            </a:r>
            <a:br>
              <a:rPr b="0">
                <a:solidFill>
                  <a:srgbClr val="FFFFFF"/>
                </a:solidFill>
              </a:rPr>
            </a:br>
            <a:r>
              <a:rPr b="0">
                <a:solidFill>
                  <a:srgbClr val="FFFFFF"/>
                </a:solidFill>
              </a:rPr>
              <a:t>vibrant, rising up through the clouds and into the stratosphere….Go deeper and deeper into outer space until there is nothing except the warm presence of the eternal Creator. Rest in His presence. Listen quietly, anticipating the unanticipated. Note carefully any instruction given.</a:t>
            </a:r>
          </a:p>
        </p:txBody>
      </p:sp>
      <p:pic>
        <p:nvPicPr>
          <p:cNvPr id="1896" name="image.png" descr="image.png"/>
          <p:cNvPicPr>
            <a:picLocks noChangeAspect="1"/>
          </p:cNvPicPr>
          <p:nvPr/>
        </p:nvPicPr>
        <p:blipFill>
          <a:blip r:embed="rId2">
            <a:extLst/>
          </a:blip>
          <a:stretch>
            <a:fillRect/>
          </a:stretch>
        </p:blipFill>
        <p:spPr>
          <a:xfrm>
            <a:off x="12711111" y="176212"/>
            <a:ext cx="1647827" cy="2486026"/>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Globe">
  <a:themeElements>
    <a:clrScheme name="Globe">
      <a:dk1>
        <a:srgbClr val="000000"/>
      </a:dk1>
      <a:lt1>
        <a:srgbClr val="CCCCCC"/>
      </a:lt1>
      <a:dk2>
        <a:srgbClr val="A7A7A7"/>
      </a:dk2>
      <a:lt2>
        <a:srgbClr val="535353"/>
      </a:lt2>
      <a:accent1>
        <a:srgbClr val="33CCCC"/>
      </a:accent1>
      <a:accent2>
        <a:srgbClr val="66CCFF"/>
      </a:accent2>
      <a:accent3>
        <a:srgbClr val="9BBB59"/>
      </a:accent3>
      <a:accent4>
        <a:srgbClr val="8064A2"/>
      </a:accent4>
      <a:accent5>
        <a:srgbClr val="4BACC6"/>
      </a:accent5>
      <a:accent6>
        <a:srgbClr val="F79646"/>
      </a:accent6>
      <a:hlink>
        <a:srgbClr val="0000FF"/>
      </a:hlink>
      <a:folHlink>
        <a:srgbClr val="FF00FF"/>
      </a:folHlink>
    </a:clrScheme>
    <a:fontScheme name="Globe">
      <a:majorFont>
        <a:latin typeface="Helvetica"/>
        <a:ea typeface="Helvetica"/>
        <a:cs typeface="Helvetica"/>
      </a:majorFont>
      <a:minorFont>
        <a:latin typeface="Arial"/>
        <a:ea typeface="Arial"/>
        <a:cs typeface="Arial"/>
      </a:minorFont>
    </a:fontScheme>
    <a:fmtScheme name="Glob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66CC"/>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CCCCCC"/>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CCCCCC"/>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lobe">
  <a:themeElements>
    <a:clrScheme name="Globe">
      <a:dk1>
        <a:srgbClr val="000000"/>
      </a:dk1>
      <a:lt1>
        <a:srgbClr val="FFFFFF"/>
      </a:lt1>
      <a:dk2>
        <a:srgbClr val="A7A7A7"/>
      </a:dk2>
      <a:lt2>
        <a:srgbClr val="535353"/>
      </a:lt2>
      <a:accent1>
        <a:srgbClr val="33CCCC"/>
      </a:accent1>
      <a:accent2>
        <a:srgbClr val="66CCFF"/>
      </a:accent2>
      <a:accent3>
        <a:srgbClr val="9BBB59"/>
      </a:accent3>
      <a:accent4>
        <a:srgbClr val="8064A2"/>
      </a:accent4>
      <a:accent5>
        <a:srgbClr val="4BACC6"/>
      </a:accent5>
      <a:accent6>
        <a:srgbClr val="F79646"/>
      </a:accent6>
      <a:hlink>
        <a:srgbClr val="0000FF"/>
      </a:hlink>
      <a:folHlink>
        <a:srgbClr val="FF00FF"/>
      </a:folHlink>
    </a:clrScheme>
    <a:fontScheme name="Globe">
      <a:majorFont>
        <a:latin typeface="Helvetica"/>
        <a:ea typeface="Helvetica"/>
        <a:cs typeface="Helvetica"/>
      </a:majorFont>
      <a:minorFont>
        <a:latin typeface="Arial"/>
        <a:ea typeface="Arial"/>
        <a:cs typeface="Arial"/>
      </a:minorFont>
    </a:fontScheme>
    <a:fmtScheme name="Glob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66CC"/>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CCCCCC"/>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CCCCCC"/>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