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FFFFFF"/>
        </a:solidFill>
        <a:effectLst/>
        <a:uFillTx/>
        <a:latin typeface="+mn-lt"/>
        <a:ea typeface="+mn-ea"/>
        <a:cs typeface="+mn-cs"/>
        <a:sym typeface="Helvetica Neue"/>
      </a:defRPr>
    </a:lvl1pPr>
    <a:lvl2pPr marL="0" marR="0" indent="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FFFFFF"/>
        </a:solidFill>
        <a:effectLst/>
        <a:uFillTx/>
        <a:latin typeface="+mn-lt"/>
        <a:ea typeface="+mn-ea"/>
        <a:cs typeface="+mn-cs"/>
        <a:sym typeface="Helvetica Neue"/>
      </a:defRPr>
    </a:lvl2pPr>
    <a:lvl3pPr marL="0" marR="0" indent="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FFFFFF"/>
        </a:solidFill>
        <a:effectLst/>
        <a:uFillTx/>
        <a:latin typeface="+mn-lt"/>
        <a:ea typeface="+mn-ea"/>
        <a:cs typeface="+mn-cs"/>
        <a:sym typeface="Helvetica Neue"/>
      </a:defRPr>
    </a:lvl3pPr>
    <a:lvl4pPr marL="0" marR="0" indent="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FFFFFF"/>
        </a:solidFill>
        <a:effectLst/>
        <a:uFillTx/>
        <a:latin typeface="+mn-lt"/>
        <a:ea typeface="+mn-ea"/>
        <a:cs typeface="+mn-cs"/>
        <a:sym typeface="Helvetica Neue"/>
      </a:defRPr>
    </a:lvl4pPr>
    <a:lvl5pPr marL="0" marR="0" indent="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FFFFFF"/>
        </a:solidFill>
        <a:effectLst/>
        <a:uFillTx/>
        <a:latin typeface="+mn-lt"/>
        <a:ea typeface="+mn-ea"/>
        <a:cs typeface="+mn-cs"/>
        <a:sym typeface="Helvetica Neue"/>
      </a:defRPr>
    </a:lvl5pPr>
    <a:lvl6pPr marL="0" marR="0" indent="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FFFFFF"/>
        </a:solidFill>
        <a:effectLst/>
        <a:uFillTx/>
        <a:latin typeface="+mn-lt"/>
        <a:ea typeface="+mn-ea"/>
        <a:cs typeface="+mn-cs"/>
        <a:sym typeface="Helvetica Neue"/>
      </a:defRPr>
    </a:lvl6pPr>
    <a:lvl7pPr marL="0" marR="0" indent="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FFFFFF"/>
        </a:solidFill>
        <a:effectLst/>
        <a:uFillTx/>
        <a:latin typeface="+mn-lt"/>
        <a:ea typeface="+mn-ea"/>
        <a:cs typeface="+mn-cs"/>
        <a:sym typeface="Helvetica Neue"/>
      </a:defRPr>
    </a:lvl7pPr>
    <a:lvl8pPr marL="0" marR="0" indent="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FFFFFF"/>
        </a:solidFill>
        <a:effectLst/>
        <a:uFillTx/>
        <a:latin typeface="+mn-lt"/>
        <a:ea typeface="+mn-ea"/>
        <a:cs typeface="+mn-cs"/>
        <a:sym typeface="Helvetica Neue"/>
      </a:defRPr>
    </a:lvl8pPr>
    <a:lvl9pPr marL="0" marR="0" indent="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FFFFFF"/>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Ref idx="minor">
          <a:srgbClr val="FFFFFF"/>
        </a:fontRef>
        <a:srgbClr val="FFFFFF"/>
      </a:tcTxStyle>
      <a:tcStyle>
        <a:tcBdr>
          <a:left>
            <a:ln w="12700" cap="flat">
              <a:solidFill>
                <a:srgbClr val="FFFFFF"/>
              </a:solidFill>
              <a:prstDash val="solid"/>
              <a:miter lim="400000"/>
            </a:ln>
          </a:left>
          <a:right>
            <a:ln w="381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firstCol>
    <a:la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381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firstRow>
  </a:tblStyle>
  <a:tblStyle styleId="{C7B018BB-80A7-4F77-B60F-C8B233D01FF8}" styleName="">
    <a:tblBg/>
    <a:wholeTbl>
      <a:tcTxStyle b="off"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wholeTbl>
    <a:band2H>
      <a:tcTxStyle b="def" i="def"/>
      <a:tcStyle>
        <a:tcBdr/>
        <a:fill>
          <a:solidFill>
            <a:srgbClr val="747676">
              <a:alpha val="64000"/>
            </a:srgbClr>
          </a:solidFill>
        </a:fill>
      </a:tcStyle>
    </a:band2H>
    <a:firstCol>
      <a:tcTxStyle b="on" i="off">
        <a:fontRef idx="minor">
          <a:srgbClr val="FFFFFF"/>
        </a:fontRef>
        <a:srgbClr val="FFFFFF"/>
      </a:tcTxStyle>
      <a:tcStyle>
        <a:tcBdr>
          <a:left>
            <a:ln w="12700" cap="flat">
              <a:solidFill>
                <a:srgbClr val="A9A9A9"/>
              </a:solidFill>
              <a:prstDash val="solid"/>
              <a:miter lim="400000"/>
            </a:ln>
          </a:left>
          <a:right>
            <a:ln w="25400" cap="flat">
              <a:solidFill>
                <a:srgbClr val="FFFFFF"/>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firstCol>
    <a:lastRow>
      <a:tcTxStyle b="off"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1">
                  <a:lumOff val="13543"/>
                </a:schemeClr>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solidFill>
            <a:srgbClr val="014D80"/>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47676">
              <a:alpha val="63790"/>
            </a:srgbClr>
          </a:solidFill>
        </a:fill>
      </a:tcStyle>
    </a:band2H>
    <a:firstCol>
      <a:tcTxStyle b="off" i="off">
        <a:font>
          <a:latin typeface="Helvetica Neue Medium"/>
          <a:ea typeface="Helvetica Neue Medium"/>
          <a:cs typeface="Helvetica Neue Medium"/>
        </a:font>
        <a:srgbClr val="FFFFFF"/>
      </a:tcTxStyle>
      <a:tcStyle>
        <a:tcBdr>
          <a:left>
            <a:ln w="12700" cap="flat">
              <a:solidFill>
                <a:srgbClr val="A9A9A9"/>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009D00"/>
          </a:solidFill>
        </a:fill>
      </a:tcStyle>
    </a:firstCol>
    <a:lastRow>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61D836"/>
              </a:solidFill>
              <a:prstDash val="solid"/>
              <a:miter lim="400000"/>
            </a:ln>
          </a:top>
          <a:bottom>
            <a:ln w="127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ff" i="off">
        <a:font>
          <a:latin typeface="Helvetica Neue Medium"/>
          <a:ea typeface="Helvetica Neue Medium"/>
          <a:cs typeface="Helvetica Neue Medium"/>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027002"/>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wholeTbl>
    <a:band2H>
      <a:tcTxStyle b="def" i="def"/>
      <a:tcStyle>
        <a:tcBdr/>
        <a:fill>
          <a:solidFill>
            <a:srgbClr val="747676">
              <a:alpha val="63790"/>
            </a:srgb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E3E5E8"/>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chemeClr val="accent4">
              <a:hueOff val="-613784"/>
              <a:lumOff val="1275"/>
            </a:schemeClr>
          </a:solidFill>
        </a:fill>
      </a:tcStyle>
    </a:firstCol>
    <a:la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4">
                  <a:hueOff val="-613784"/>
                  <a:lumOff val="1275"/>
                </a:schemeClr>
              </a:solidFill>
              <a:prstDash val="solid"/>
              <a:miter lim="400000"/>
            </a:ln>
          </a:top>
          <a:bottom>
            <a:ln w="12700" cap="flat">
              <a:solidFill>
                <a:srgbClr val="E3E5E8"/>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E3E5E8"/>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FF5300"/>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C0C0C0"/>
              </a:solidFill>
              <a:prstDash val="solid"/>
              <a:miter lim="400000"/>
            </a:ln>
          </a:left>
          <a:right>
            <a:ln w="12700" cap="flat">
              <a:solidFill>
                <a:srgbClr val="C0C0C0"/>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Ref idx="minor">
          <a:srgbClr val="FFFFFF"/>
        </a:fontRef>
        <a:srgbClr val="FFFFFF"/>
      </a:tcTxStyle>
      <a:tcStyle>
        <a:tcBdr>
          <a:left>
            <a:ln w="12700" cap="flat">
              <a:solidFill>
                <a:srgbClr val="A6AAA9"/>
              </a:solidFill>
              <a:prstDash val="solid"/>
              <a:miter lim="400000"/>
            </a:ln>
          </a:left>
          <a:right>
            <a:ln w="12700" cap="flat">
              <a:solidFill>
                <a:srgbClr val="C0C0C0"/>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98195F"/>
          </a:solidFill>
        </a:fill>
      </a:tcStyle>
    </a:firstCol>
    <a:la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6"/>
              </a:solidFill>
              <a:prstDash val="solid"/>
              <a:miter lim="400000"/>
            </a:ln>
          </a:top>
          <a:bottom>
            <a:ln w="12700" cap="flat">
              <a:solidFill>
                <a:srgbClr val="A6AA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C0C0C0"/>
              </a:solidFill>
              <a:prstDash val="solid"/>
              <a:miter lim="400000"/>
            </a:ln>
          </a:left>
          <a:right>
            <a:ln w="12700" cap="flat">
              <a:solidFill>
                <a:srgbClr val="C0C0C0"/>
              </a:solidFill>
              <a:prstDash val="solid"/>
              <a:miter lim="400000"/>
            </a:ln>
          </a:right>
          <a:top>
            <a:ln w="12700" cap="flat">
              <a:solidFill>
                <a:srgbClr val="A6AAA9"/>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650E48"/>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47676">
              <a:alpha val="64000"/>
            </a:srgbClr>
          </a:solidFill>
        </a:fill>
      </a:tcStyle>
    </a:band2H>
    <a:firstCol>
      <a:tcTxStyle b="on" i="off">
        <a:fontRef idx="minor">
          <a:srgbClr val="FFFFFF"/>
        </a:fontRef>
        <a:srgbClr val="FFFFFF"/>
      </a:tcTxStyle>
      <a:tcStyle>
        <a:tcBdr>
          <a:left>
            <a:ln w="12700" cap="flat">
              <a:solidFill>
                <a:srgbClr val="A9A9A9"/>
              </a:solidFill>
              <a:prstDash val="solid"/>
              <a:miter lim="400000"/>
            </a:ln>
          </a:left>
          <a:right>
            <a:ln w="381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262727"/>
          </a:solidFill>
        </a:fill>
      </a:tcStyle>
    </a:firstCol>
    <a:la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FFFFFF"/>
              </a:solidFill>
              <a:prstDash val="solid"/>
              <a:miter lim="400000"/>
            </a:ln>
          </a:top>
          <a:bottom>
            <a:ln w="127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381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42424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57" name="Shape 157"/>
          <p:cNvSpPr/>
          <p:nvPr>
            <p:ph type="sldImg"/>
          </p:nvPr>
        </p:nvSpPr>
        <p:spPr>
          <a:xfrm>
            <a:off x="1143000" y="685800"/>
            <a:ext cx="4572000" cy="3429000"/>
          </a:xfrm>
          <a:prstGeom prst="rect">
            <a:avLst/>
          </a:prstGeom>
        </p:spPr>
        <p:txBody>
          <a:bodyPr/>
          <a:lstStyle/>
          <a:p>
            <a:pPr/>
          </a:p>
        </p:txBody>
      </p:sp>
      <p:sp>
        <p:nvSpPr>
          <p:cNvPr id="158" name="Shape 158"/>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Author and Date"/>
          <p:cNvSpPr txBox="1"/>
          <p:nvPr>
            <p:ph type="body" sz="quarter" idx="21" hasCustomPrompt="1"/>
          </p:nvPr>
        </p:nvSpPr>
        <p:spPr>
          <a:xfrm>
            <a:off x="1206498" y="11839048"/>
            <a:ext cx="21971003" cy="636979"/>
          </a:xfrm>
          <a:prstGeom prst="rect">
            <a:avLst/>
          </a:prstGeom>
        </p:spPr>
        <p:txBody>
          <a:bodyPr lIns="45719" tIns="45719" rIns="45719" bIns="45719" anchor="b"/>
          <a:lstStyle>
            <a:lvl1pPr marL="0" indent="0" defTabSz="825500">
              <a:lnSpc>
                <a:spcPct val="100000"/>
              </a:lnSpc>
              <a:spcBef>
                <a:spcPts val="0"/>
              </a:spcBef>
              <a:buSzTx/>
              <a:buNone/>
              <a:defRPr b="1" sz="3600"/>
            </a:lvl1pPr>
          </a:lstStyle>
          <a:p>
            <a:pPr/>
            <a:r>
              <a:t>Author and Date</a:t>
            </a:r>
          </a:p>
        </p:txBody>
      </p:sp>
      <p:sp>
        <p:nvSpPr>
          <p:cNvPr id="12" name="Presentation Title"/>
          <p:cNvSpPr txBox="1"/>
          <p:nvPr>
            <p:ph type="title" hasCustomPrompt="1"/>
          </p:nvPr>
        </p:nvSpPr>
        <p:spPr>
          <a:xfrm>
            <a:off x="1206496" y="2574991"/>
            <a:ext cx="21971004" cy="4648201"/>
          </a:xfrm>
          <a:prstGeom prst="rect">
            <a:avLst/>
          </a:prstGeom>
        </p:spPr>
        <p:txBody>
          <a:bodyPr anchor="b"/>
          <a:lstStyle>
            <a:lvl1pPr>
              <a:defRPr spc="-232" sz="11600"/>
            </a:lvl1pPr>
          </a:lstStyle>
          <a:p>
            <a:pPr/>
            <a:r>
              <a:t>Presentation Title</a:t>
            </a:r>
          </a:p>
        </p:txBody>
      </p:sp>
      <p:sp>
        <p:nvSpPr>
          <p:cNvPr id="13" name="Body Level One…"/>
          <p:cNvSpPr txBox="1"/>
          <p:nvPr>
            <p:ph type="body" sz="quarter" idx="1" hasCustomPrompt="1"/>
          </p:nvPr>
        </p:nvSpPr>
        <p:spPr>
          <a:xfrm>
            <a:off x="1206500" y="7196865"/>
            <a:ext cx="21971000" cy="1905001"/>
          </a:xfrm>
          <a:prstGeom prst="rect">
            <a:avLst/>
          </a:prstGeom>
        </p:spPr>
        <p:txBody>
          <a:bodyPr/>
          <a:lstStyle>
            <a:lvl1pPr marL="0" indent="0" defTabSz="825500">
              <a:lnSpc>
                <a:spcPct val="100000"/>
              </a:lnSpc>
              <a:spcBef>
                <a:spcPts val="0"/>
              </a:spcBef>
              <a:buSzTx/>
              <a:buNone/>
              <a:defRPr b="1" sz="5500"/>
            </a:lvl1pPr>
            <a:lvl2pPr marL="0" indent="0" defTabSz="825500">
              <a:lnSpc>
                <a:spcPct val="100000"/>
              </a:lnSpc>
              <a:spcBef>
                <a:spcPts val="0"/>
              </a:spcBef>
              <a:buSzTx/>
              <a:buNone/>
              <a:defRPr b="1" sz="5500"/>
            </a:lvl2pPr>
            <a:lvl3pPr marL="0" indent="0" defTabSz="825500">
              <a:lnSpc>
                <a:spcPct val="100000"/>
              </a:lnSpc>
              <a:spcBef>
                <a:spcPts val="0"/>
              </a:spcBef>
              <a:buSzTx/>
              <a:buNone/>
              <a:defRPr b="1" sz="5500"/>
            </a:lvl3pPr>
            <a:lvl4pPr marL="0" indent="0" defTabSz="825500">
              <a:lnSpc>
                <a:spcPct val="100000"/>
              </a:lnSpc>
              <a:spcBef>
                <a:spcPts val="0"/>
              </a:spcBef>
              <a:buSzTx/>
              <a:buNone/>
              <a:defRPr b="1" sz="5500"/>
            </a:lvl4pPr>
            <a:lvl5pPr marL="0" indent="0" defTabSz="825500">
              <a:lnSpc>
                <a:spcPct val="100000"/>
              </a:lnSpc>
              <a:spcBef>
                <a:spcPts val="0"/>
              </a:spcBef>
              <a:buSzTx/>
              <a:buNone/>
              <a:defRPr b="1" sz="5500"/>
            </a:lvl5pPr>
          </a:lstStyle>
          <a:p>
            <a:pPr/>
            <a:r>
              <a:t>Presentation Subtitle</a:t>
            </a:r>
          </a:p>
          <a:p>
            <a:pPr lvl="1"/>
            <a:r>
              <a:t/>
            </a:r>
          </a:p>
          <a:p>
            <a:pPr lvl="2"/>
            <a:r>
              <a:t/>
            </a:r>
          </a:p>
          <a:p>
            <a:pPr lvl="3"/>
            <a:r>
              <a:t/>
            </a:r>
          </a:p>
          <a:p>
            <a:pPr lvl="4"/>
            <a:r>
              <a:t/>
            </a:r>
          </a:p>
        </p:txBody>
      </p:sp>
      <p:sp>
        <p:nvSpPr>
          <p:cNvPr id="14" name="Slide Number"/>
          <p:cNvSpPr txBox="1"/>
          <p:nvPr>
            <p:ph type="sldNum" sz="quarter" idx="2"/>
          </p:nvPr>
        </p:nvSpPr>
        <p:spPr>
          <a:xfrm>
            <a:off x="12007748" y="13080999"/>
            <a:ext cx="368504"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98" name="Body Level One…"/>
          <p:cNvSpPr txBox="1"/>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pc="-232" sz="11600">
                <a:latin typeface="Helvetica Neue Medium"/>
                <a:ea typeface="Helvetica Neue Medium"/>
                <a:cs typeface="Helvetica Neue Medium"/>
                <a:sym typeface="Helvetica Neue Medium"/>
              </a:defRPr>
            </a:lvl1pPr>
            <a:lvl2pPr marL="0" indent="0" algn="ctr">
              <a:lnSpc>
                <a:spcPct val="80000"/>
              </a:lnSpc>
              <a:spcBef>
                <a:spcPts val="0"/>
              </a:spcBef>
              <a:buSzTx/>
              <a:buNone/>
              <a:defRPr spc="-232" sz="11600">
                <a:latin typeface="Helvetica Neue Medium"/>
                <a:ea typeface="Helvetica Neue Medium"/>
                <a:cs typeface="Helvetica Neue Medium"/>
                <a:sym typeface="Helvetica Neue Medium"/>
              </a:defRPr>
            </a:lvl2pPr>
            <a:lvl3pPr marL="0" indent="0" algn="ctr">
              <a:lnSpc>
                <a:spcPct val="80000"/>
              </a:lnSpc>
              <a:spcBef>
                <a:spcPts val="0"/>
              </a:spcBef>
              <a:buSzTx/>
              <a:buNone/>
              <a:defRPr spc="-232" sz="11600">
                <a:latin typeface="Helvetica Neue Medium"/>
                <a:ea typeface="Helvetica Neue Medium"/>
                <a:cs typeface="Helvetica Neue Medium"/>
                <a:sym typeface="Helvetica Neue Medium"/>
              </a:defRPr>
            </a:lvl3pPr>
            <a:lvl4pPr marL="0" indent="0" algn="ctr">
              <a:lnSpc>
                <a:spcPct val="80000"/>
              </a:lnSpc>
              <a:spcBef>
                <a:spcPts val="0"/>
              </a:spcBef>
              <a:buSzTx/>
              <a:buNone/>
              <a:defRPr spc="-232" sz="11600">
                <a:latin typeface="Helvetica Neue Medium"/>
                <a:ea typeface="Helvetica Neue Medium"/>
                <a:cs typeface="Helvetica Neue Medium"/>
                <a:sym typeface="Helvetica Neue Medium"/>
              </a:defRPr>
            </a:lvl4pPr>
            <a:lvl5pPr marL="0" indent="0" algn="ctr">
              <a:lnSpc>
                <a:spcPct val="80000"/>
              </a:lnSpc>
              <a:spcBef>
                <a:spcPts val="0"/>
              </a:spcBef>
              <a:buSzTx/>
              <a:buNone/>
              <a:defRPr spc="-232" sz="11600">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9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06" name="Fact information"/>
          <p:cNvSpPr txBox="1"/>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b="1" sz="5500"/>
            </a:lvl1pPr>
          </a:lstStyle>
          <a:p>
            <a:pPr/>
            <a:r>
              <a:t>Fact information</a:t>
            </a:r>
          </a:p>
        </p:txBody>
      </p:sp>
      <p:sp>
        <p:nvSpPr>
          <p:cNvPr id="107" name="Body Level One…"/>
          <p:cNvSpPr txBox="1"/>
          <p:nvPr>
            <p:ph type="body" idx="1" hasCustomPrompt="1"/>
          </p:nvPr>
        </p:nvSpPr>
        <p:spPr>
          <a:xfrm>
            <a:off x="1206500" y="935258"/>
            <a:ext cx="21971000" cy="7359063"/>
          </a:xfrm>
          <a:prstGeom prst="rect">
            <a:avLst/>
          </a:prstGeom>
        </p:spPr>
        <p:txBody>
          <a:bodyPr anchor="b"/>
          <a:lstStyle>
            <a:lvl1pPr marL="0" indent="0" algn="ctr">
              <a:lnSpc>
                <a:spcPct val="80000"/>
              </a:lnSpc>
              <a:spcBef>
                <a:spcPts val="0"/>
              </a:spcBef>
              <a:buSzTx/>
              <a:buNone/>
              <a:defRPr b="1" spc="-250" sz="25000"/>
            </a:lvl1pPr>
            <a:lvl2pPr marL="0" indent="0" algn="ctr">
              <a:lnSpc>
                <a:spcPct val="80000"/>
              </a:lnSpc>
              <a:spcBef>
                <a:spcPts val="0"/>
              </a:spcBef>
              <a:buSzTx/>
              <a:buNone/>
              <a:defRPr b="1" spc="-250" sz="25000"/>
            </a:lvl2pPr>
            <a:lvl3pPr marL="0" indent="0" algn="ctr">
              <a:lnSpc>
                <a:spcPct val="80000"/>
              </a:lnSpc>
              <a:spcBef>
                <a:spcPts val="0"/>
              </a:spcBef>
              <a:buSzTx/>
              <a:buNone/>
              <a:defRPr b="1" spc="-250" sz="25000"/>
            </a:lvl3pPr>
            <a:lvl4pPr marL="0" indent="0" algn="ctr">
              <a:lnSpc>
                <a:spcPct val="80000"/>
              </a:lnSpc>
              <a:spcBef>
                <a:spcPts val="0"/>
              </a:spcBef>
              <a:buSzTx/>
              <a:buNone/>
              <a:defRPr b="1" spc="-250" sz="25000"/>
            </a:lvl4pPr>
            <a:lvl5pPr marL="0" indent="0" algn="ctr">
              <a:lnSpc>
                <a:spcPct val="80000"/>
              </a:lnSpc>
              <a:spcBef>
                <a:spcPts val="0"/>
              </a:spcBef>
              <a:buSzTx/>
              <a:buNone/>
              <a:defRPr b="1" spc="-250" sz="25000"/>
            </a:lvl5pPr>
          </a:lstStyle>
          <a:p>
            <a:pPr/>
            <a:r>
              <a:t>100%</a:t>
            </a:r>
          </a:p>
          <a:p>
            <a:pPr lvl="1"/>
            <a:r>
              <a:t/>
            </a:r>
          </a:p>
          <a:p>
            <a:pPr lvl="2"/>
            <a:r>
              <a:t/>
            </a:r>
          </a:p>
          <a:p>
            <a:pPr lvl="3"/>
            <a:r>
              <a:t/>
            </a:r>
          </a:p>
          <a:p>
            <a:pPr lvl="4"/>
            <a:r>
              <a:t/>
            </a:r>
          </a:p>
        </p:txBody>
      </p:sp>
      <p:sp>
        <p:nvSpPr>
          <p:cNvPr id="10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5" name="Attribution"/>
          <p:cNvSpPr txBox="1"/>
          <p:nvPr>
            <p:ph type="body" sz="quarter" idx="21" hasCustomPrompt="1"/>
          </p:nvPr>
        </p:nvSpPr>
        <p:spPr>
          <a:xfrm>
            <a:off x="2480825" y="10675453"/>
            <a:ext cx="20149252"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Attribution</a:t>
            </a:r>
          </a:p>
        </p:txBody>
      </p:sp>
      <p:sp>
        <p:nvSpPr>
          <p:cNvPr id="116" name="Body Level One…"/>
          <p:cNvSpPr txBox="1"/>
          <p:nvPr>
            <p:ph type="body" sz="half" idx="1" hasCustomPrompt="1"/>
          </p:nvPr>
        </p:nvSpPr>
        <p:spPr>
          <a:xfrm>
            <a:off x="1753923" y="4939860"/>
            <a:ext cx="20876154" cy="3836280"/>
          </a:xfrm>
          <a:prstGeom prst="rect">
            <a:avLst/>
          </a:prstGeom>
        </p:spPr>
        <p:txBody>
          <a:bodyPr anchor="ctr"/>
          <a:lstStyle>
            <a:lvl1pPr marL="638923" indent="-469900">
              <a:spcBef>
                <a:spcPts val="0"/>
              </a:spcBef>
              <a:buSzTx/>
              <a:buNone/>
              <a:defRPr spc="-170" sz="8500">
                <a:latin typeface="Helvetica Neue Medium"/>
                <a:ea typeface="Helvetica Neue Medium"/>
                <a:cs typeface="Helvetica Neue Medium"/>
                <a:sym typeface="Helvetica Neue Medium"/>
              </a:defRPr>
            </a:lvl1pPr>
            <a:lvl2pPr marL="638923" indent="-469900">
              <a:spcBef>
                <a:spcPts val="0"/>
              </a:spcBef>
              <a:buSzTx/>
              <a:buNone/>
              <a:defRPr spc="-170" sz="8500">
                <a:latin typeface="Helvetica Neue Medium"/>
                <a:ea typeface="Helvetica Neue Medium"/>
                <a:cs typeface="Helvetica Neue Medium"/>
                <a:sym typeface="Helvetica Neue Medium"/>
              </a:defRPr>
            </a:lvl2pPr>
            <a:lvl3pPr marL="638923" indent="-469900">
              <a:spcBef>
                <a:spcPts val="0"/>
              </a:spcBef>
              <a:buSzTx/>
              <a:buNone/>
              <a:defRPr spc="-170" sz="8500">
                <a:latin typeface="Helvetica Neue Medium"/>
                <a:ea typeface="Helvetica Neue Medium"/>
                <a:cs typeface="Helvetica Neue Medium"/>
                <a:sym typeface="Helvetica Neue Medium"/>
              </a:defRPr>
            </a:lvl3pPr>
            <a:lvl4pPr marL="638923" indent="-469900">
              <a:spcBef>
                <a:spcPts val="0"/>
              </a:spcBef>
              <a:buSzTx/>
              <a:buNone/>
              <a:defRPr spc="-170" sz="8500">
                <a:latin typeface="Helvetica Neue Medium"/>
                <a:ea typeface="Helvetica Neue Medium"/>
                <a:cs typeface="Helvetica Neue Medium"/>
                <a:sym typeface="Helvetica Neue Medium"/>
              </a:defRPr>
            </a:lvl4pPr>
            <a:lvl5pPr marL="638923" indent="-469900">
              <a:spcBef>
                <a:spcPts val="0"/>
              </a:spcBef>
              <a:buSzTx/>
              <a:buNone/>
              <a:defRPr spc="-170" sz="8500">
                <a:latin typeface="Helvetica Neue Medium"/>
                <a:ea typeface="Helvetica Neue Medium"/>
                <a:cs typeface="Helvetica Neue Medium"/>
                <a:sym typeface="Helvetica Neue Medium"/>
              </a:defRPr>
            </a:lvl5pPr>
          </a:lstStyle>
          <a:p>
            <a:pPr/>
            <a:r>
              <a:t>“Notable Quote”</a:t>
            </a:r>
          </a:p>
          <a:p>
            <a:pPr lvl="1"/>
            <a:r>
              <a:t/>
            </a:r>
          </a:p>
          <a:p>
            <a:pPr lvl="2"/>
            <a:r>
              <a:t/>
            </a:r>
          </a:p>
          <a:p>
            <a:pPr lvl="3"/>
            <a:r>
              <a:t/>
            </a:r>
          </a:p>
          <a:p>
            <a:pPr lvl="4"/>
            <a:r>
              <a:t/>
            </a:r>
          </a:p>
        </p:txBody>
      </p:sp>
      <p:sp>
        <p:nvSpPr>
          <p:cNvPr id="1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24" name="862804876_960x639.jpg"/>
          <p:cNvSpPr/>
          <p:nvPr>
            <p:ph type="pic" sz="quarter" idx="21"/>
          </p:nvPr>
        </p:nvSpPr>
        <p:spPr>
          <a:xfrm>
            <a:off x="15430500" y="7085409"/>
            <a:ext cx="8128000" cy="5410201"/>
          </a:xfrm>
          <a:prstGeom prst="rect">
            <a:avLst/>
          </a:prstGeom>
        </p:spPr>
        <p:txBody>
          <a:bodyPr lIns="91439" tIns="45719" rIns="91439" bIns="45719">
            <a:noAutofit/>
          </a:bodyPr>
          <a:lstStyle/>
          <a:p>
            <a:pPr/>
          </a:p>
        </p:txBody>
      </p:sp>
      <p:sp>
        <p:nvSpPr>
          <p:cNvPr id="125" name="824910546_2681x1332.jpg"/>
          <p:cNvSpPr/>
          <p:nvPr>
            <p:ph type="pic" idx="22"/>
          </p:nvPr>
        </p:nvSpPr>
        <p:spPr>
          <a:xfrm>
            <a:off x="-2933700" y="1270000"/>
            <a:ext cx="22699133" cy="11277600"/>
          </a:xfrm>
          <a:prstGeom prst="rect">
            <a:avLst/>
          </a:prstGeom>
        </p:spPr>
        <p:txBody>
          <a:bodyPr lIns="91439" tIns="45719" rIns="91439" bIns="45719">
            <a:noAutofit/>
          </a:bodyPr>
          <a:lstStyle/>
          <a:p>
            <a:pPr/>
          </a:p>
        </p:txBody>
      </p:sp>
      <p:sp>
        <p:nvSpPr>
          <p:cNvPr id="126" name="575395635_960x639.jpg"/>
          <p:cNvSpPr/>
          <p:nvPr>
            <p:ph type="pic" sz="quarter" idx="23"/>
          </p:nvPr>
        </p:nvSpPr>
        <p:spPr>
          <a:xfrm>
            <a:off x="15430500" y="1270000"/>
            <a:ext cx="8128000" cy="5410200"/>
          </a:xfrm>
          <a:prstGeom prst="rect">
            <a:avLst/>
          </a:prstGeom>
        </p:spPr>
        <p:txBody>
          <a:bodyPr lIns="91439" tIns="45719" rIns="91439" bIns="45719">
            <a:noAutofit/>
          </a:bodyPr>
          <a:lstStyle/>
          <a:p>
            <a:pPr/>
          </a:p>
        </p:txBody>
      </p:sp>
      <p:sp>
        <p:nvSpPr>
          <p:cNvPr id="1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4" name="Image"/>
          <p:cNvSpPr/>
          <p:nvPr>
            <p:ph type="pic" idx="21"/>
          </p:nvPr>
        </p:nvSpPr>
        <p:spPr>
          <a:xfrm>
            <a:off x="-1511300" y="-3721100"/>
            <a:ext cx="28511500" cy="19030242"/>
          </a:xfrm>
          <a:prstGeom prst="rect">
            <a:avLst/>
          </a:prstGeom>
        </p:spPr>
        <p:txBody>
          <a:bodyPr lIns="91439" tIns="45719" rIns="91439" bIns="45719">
            <a:noAutofit/>
          </a:bodyPr>
          <a:lstStyle/>
          <a:p>
            <a:pPr/>
          </a:p>
        </p:txBody>
      </p:sp>
      <p:sp>
        <p:nvSpPr>
          <p:cNvPr id="13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4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149" name="Title Text"/>
          <p:cNvSpPr txBox="1"/>
          <p:nvPr>
            <p:ph type="title"/>
          </p:nvPr>
        </p:nvSpPr>
        <p:spPr>
          <a:xfrm>
            <a:off x="4387453" y="357187"/>
            <a:ext cx="15609094" cy="3036095"/>
          </a:xfrm>
          <a:prstGeom prst="rect">
            <a:avLst/>
          </a:prstGeom>
        </p:spPr>
        <p:txBody>
          <a:bodyPr lIns="71437" tIns="71437" rIns="71437" bIns="71437" anchor="ctr"/>
          <a:lstStyle>
            <a:lvl1pPr algn="ctr" defTabSz="821531">
              <a:lnSpc>
                <a:spcPct val="100000"/>
              </a:lnSpc>
              <a:defRPr b="0" spc="0" sz="11200">
                <a:latin typeface="Helvetica Neue Medium"/>
                <a:ea typeface="Helvetica Neue Medium"/>
                <a:cs typeface="Helvetica Neue Medium"/>
                <a:sym typeface="Helvetica Neue Medium"/>
              </a:defRPr>
            </a:lvl1pPr>
          </a:lstStyle>
          <a:p>
            <a:pPr/>
            <a:r>
              <a:t>Title Text</a:t>
            </a:r>
          </a:p>
        </p:txBody>
      </p:sp>
      <p:sp>
        <p:nvSpPr>
          <p:cNvPr id="150" name="Body Level One…"/>
          <p:cNvSpPr txBox="1"/>
          <p:nvPr>
            <p:ph type="body" idx="1"/>
          </p:nvPr>
        </p:nvSpPr>
        <p:spPr>
          <a:xfrm>
            <a:off x="4387453" y="3643312"/>
            <a:ext cx="15609094" cy="8840392"/>
          </a:xfrm>
          <a:prstGeom prst="rect">
            <a:avLst/>
          </a:prstGeom>
        </p:spPr>
        <p:txBody>
          <a:bodyPr lIns="71437" tIns="71437" rIns="71437" bIns="71437" anchor="ctr"/>
          <a:lstStyle>
            <a:lvl1pPr marL="611187" indent="-611187" defTabSz="821531">
              <a:lnSpc>
                <a:spcPct val="100000"/>
              </a:lnSpc>
              <a:spcBef>
                <a:spcPts val="5900"/>
              </a:spcBef>
              <a:buSzPct val="145000"/>
              <a:defRPr sz="4400"/>
            </a:lvl1pPr>
            <a:lvl2pPr marL="1055687" indent="-611187" defTabSz="821531">
              <a:lnSpc>
                <a:spcPct val="100000"/>
              </a:lnSpc>
              <a:spcBef>
                <a:spcPts val="5900"/>
              </a:spcBef>
              <a:buSzPct val="145000"/>
              <a:defRPr sz="4400"/>
            </a:lvl2pPr>
            <a:lvl3pPr marL="1500187" indent="-611187" defTabSz="821531">
              <a:lnSpc>
                <a:spcPct val="100000"/>
              </a:lnSpc>
              <a:spcBef>
                <a:spcPts val="5900"/>
              </a:spcBef>
              <a:buSzPct val="145000"/>
              <a:defRPr sz="4400"/>
            </a:lvl3pPr>
            <a:lvl4pPr marL="1944687" indent="-611187" defTabSz="821531">
              <a:lnSpc>
                <a:spcPct val="100000"/>
              </a:lnSpc>
              <a:spcBef>
                <a:spcPts val="5900"/>
              </a:spcBef>
              <a:buSzPct val="145000"/>
              <a:defRPr sz="4400"/>
            </a:lvl4pPr>
            <a:lvl5pPr marL="2389187" indent="-611187" defTabSz="821531">
              <a:lnSpc>
                <a:spcPct val="100000"/>
              </a:lnSpc>
              <a:spcBef>
                <a:spcPts val="5900"/>
              </a:spcBef>
              <a:buSzPct val="145000"/>
              <a:defRPr sz="4400"/>
            </a:lvl5pPr>
          </a:lstStyle>
          <a:p>
            <a:pPr/>
            <a:r>
              <a:t>Body Level One</a:t>
            </a:r>
          </a:p>
          <a:p>
            <a:pPr lvl="1"/>
            <a:r>
              <a:t>Body Level Two</a:t>
            </a:r>
          </a:p>
          <a:p>
            <a:pPr lvl="2"/>
            <a:r>
              <a:t>Body Level Three</a:t>
            </a:r>
          </a:p>
          <a:p>
            <a:pPr lvl="3"/>
            <a:r>
              <a:t>Body Level Four</a:t>
            </a:r>
          </a:p>
          <a:p>
            <a:pPr lvl="4"/>
            <a:r>
              <a:t>Body Level Five</a:t>
            </a:r>
          </a:p>
        </p:txBody>
      </p:sp>
      <p:sp>
        <p:nvSpPr>
          <p:cNvPr id="151" name="Slide Number"/>
          <p:cNvSpPr txBox="1"/>
          <p:nvPr>
            <p:ph type="sldNum" sz="quarter" idx="2"/>
          </p:nvPr>
        </p:nvSpPr>
        <p:spPr>
          <a:xfrm>
            <a:off x="11954103" y="13073062"/>
            <a:ext cx="466269" cy="477671"/>
          </a:xfrm>
          <a:prstGeom prst="rect">
            <a:avLst/>
          </a:prstGeom>
        </p:spPr>
        <p:txBody>
          <a:bodyPr lIns="71437" tIns="71437" rIns="71437" bIns="71437" anchor="t"/>
          <a:lstStyle>
            <a:lvl1pPr defTabSz="821531">
              <a:defRPr sz="2200">
                <a:latin typeface="Helvetica Neue Light"/>
                <a:ea typeface="Helvetica Neue Light"/>
                <a:cs typeface="Helvetica Neue Light"/>
                <a:sym typeface="Helvetica Neue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Image"/>
          <p:cNvSpPr/>
          <p:nvPr>
            <p:ph type="pic" idx="21"/>
          </p:nvPr>
        </p:nvSpPr>
        <p:spPr>
          <a:xfrm>
            <a:off x="-431800" y="-4038600"/>
            <a:ext cx="29464000" cy="18034000"/>
          </a:xfrm>
          <a:prstGeom prst="rect">
            <a:avLst/>
          </a:prstGeom>
        </p:spPr>
        <p:txBody>
          <a:bodyPr lIns="91439" tIns="45719" rIns="91439" bIns="45719">
            <a:noAutofit/>
          </a:bodyPr>
          <a:lstStyle/>
          <a:p>
            <a:pPr/>
          </a:p>
        </p:txBody>
      </p:sp>
      <p:sp>
        <p:nvSpPr>
          <p:cNvPr id="22" name="Presentation Title"/>
          <p:cNvSpPr txBox="1"/>
          <p:nvPr>
            <p:ph type="title" hasCustomPrompt="1"/>
          </p:nvPr>
        </p:nvSpPr>
        <p:spPr>
          <a:xfrm>
            <a:off x="1206500" y="7124700"/>
            <a:ext cx="21971000" cy="4648200"/>
          </a:xfrm>
          <a:prstGeom prst="rect">
            <a:avLst/>
          </a:prstGeom>
        </p:spPr>
        <p:txBody>
          <a:bodyPr anchor="b"/>
          <a:lstStyle>
            <a:lvl1pPr>
              <a:defRPr spc="-232" sz="11600"/>
            </a:lvl1pPr>
          </a:lstStyle>
          <a:p>
            <a:pPr/>
            <a:r>
              <a:t>Presentation Title</a:t>
            </a:r>
          </a:p>
        </p:txBody>
      </p:sp>
      <p:sp>
        <p:nvSpPr>
          <p:cNvPr id="23" name="Author and Date"/>
          <p:cNvSpPr txBox="1"/>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Author and Date</a:t>
            </a:r>
          </a:p>
        </p:txBody>
      </p:sp>
      <p:sp>
        <p:nvSpPr>
          <p:cNvPr id="24" name="Body Level One…"/>
          <p:cNvSpPr txBox="1"/>
          <p:nvPr>
            <p:ph type="body" sz="quarter" idx="1" hasCustomPrompt="1"/>
          </p:nvPr>
        </p:nvSpPr>
        <p:spPr>
          <a:xfrm>
            <a:off x="1206500" y="11609910"/>
            <a:ext cx="21971000" cy="1144688"/>
          </a:xfrm>
          <a:prstGeom prst="rect">
            <a:avLst/>
          </a:prstGeom>
        </p:spPr>
        <p:txBody>
          <a:bodyPr/>
          <a:lstStyle>
            <a:lvl1pPr marL="0" indent="0" defTabSz="825500">
              <a:lnSpc>
                <a:spcPct val="100000"/>
              </a:lnSpc>
              <a:spcBef>
                <a:spcPts val="0"/>
              </a:spcBef>
              <a:buSzTx/>
              <a:buNone/>
              <a:defRPr b="1" sz="5500"/>
            </a:lvl1pPr>
            <a:lvl2pPr marL="0" indent="0" defTabSz="825500">
              <a:lnSpc>
                <a:spcPct val="100000"/>
              </a:lnSpc>
              <a:spcBef>
                <a:spcPts val="0"/>
              </a:spcBef>
              <a:buSzTx/>
              <a:buNone/>
              <a:defRPr b="1" sz="5500"/>
            </a:lvl2pPr>
            <a:lvl3pPr marL="0" indent="0" defTabSz="825500">
              <a:lnSpc>
                <a:spcPct val="100000"/>
              </a:lnSpc>
              <a:spcBef>
                <a:spcPts val="0"/>
              </a:spcBef>
              <a:buSzTx/>
              <a:buNone/>
              <a:defRPr b="1" sz="5500"/>
            </a:lvl3pPr>
            <a:lvl4pPr marL="0" indent="0" defTabSz="825500">
              <a:lnSpc>
                <a:spcPct val="100000"/>
              </a:lnSpc>
              <a:spcBef>
                <a:spcPts val="0"/>
              </a:spcBef>
              <a:buSzTx/>
              <a:buNone/>
              <a:defRPr b="1" sz="5500"/>
            </a:lvl4pPr>
            <a:lvl5pPr marL="0" indent="0" defTabSz="825500">
              <a:lnSpc>
                <a:spcPct val="100000"/>
              </a:lnSpc>
              <a:spcBef>
                <a:spcPts val="0"/>
              </a:spcBef>
              <a:buSzTx/>
              <a:buNone/>
              <a:defRPr b="1" sz="5500"/>
            </a:lvl5pPr>
          </a:lstStyle>
          <a:p>
            <a:pPr/>
            <a:r>
              <a:t>Presentation Subtitle </a:t>
            </a:r>
          </a:p>
          <a:p>
            <a:pPr lvl="1"/>
            <a:r>
              <a:t/>
            </a:r>
          </a:p>
          <a:p>
            <a:pPr lvl="2"/>
            <a:r>
              <a:t/>
            </a:r>
          </a:p>
          <a:p>
            <a:pPr lvl="3"/>
            <a:r>
              <a:t/>
            </a:r>
          </a:p>
          <a:p>
            <a:pPr lvl="4"/>
            <a:r>
              <a:t/>
            </a:r>
          </a:p>
        </p:txBody>
      </p:sp>
      <p:sp>
        <p:nvSpPr>
          <p:cNvPr id="2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Slide Title"/>
          <p:cNvSpPr txBox="1"/>
          <p:nvPr>
            <p:ph type="title" hasCustomPrompt="1"/>
          </p:nvPr>
        </p:nvSpPr>
        <p:spPr>
          <a:xfrm>
            <a:off x="1206500" y="1270000"/>
            <a:ext cx="9779000" cy="5882273"/>
          </a:xfrm>
          <a:prstGeom prst="rect">
            <a:avLst/>
          </a:prstGeom>
        </p:spPr>
        <p:txBody>
          <a:bodyPr anchor="b"/>
          <a:lstStyle/>
          <a:p>
            <a:pPr/>
            <a:r>
              <a:t>Slide Title</a:t>
            </a:r>
          </a:p>
        </p:txBody>
      </p:sp>
      <p:sp>
        <p:nvSpPr>
          <p:cNvPr id="33" name="Body Level One…"/>
          <p:cNvSpPr txBox="1"/>
          <p:nvPr>
            <p:ph type="body" sz="quarter" idx="1" hasCustomPrompt="1"/>
          </p:nvPr>
        </p:nvSpPr>
        <p:spPr>
          <a:xfrm>
            <a:off x="1206500" y="7060576"/>
            <a:ext cx="9779000" cy="5382403"/>
          </a:xfrm>
          <a:prstGeom prst="rect">
            <a:avLst/>
          </a:prstGeom>
        </p:spPr>
        <p:txBody>
          <a:bodyPr/>
          <a:lstStyle>
            <a:lvl1pPr marL="0" indent="0" defTabSz="825500">
              <a:lnSpc>
                <a:spcPct val="100000"/>
              </a:lnSpc>
              <a:spcBef>
                <a:spcPts val="0"/>
              </a:spcBef>
              <a:buSzTx/>
              <a:buNone/>
              <a:defRPr b="1" sz="5500"/>
            </a:lvl1pPr>
            <a:lvl2pPr marL="0" indent="0" defTabSz="825500">
              <a:lnSpc>
                <a:spcPct val="100000"/>
              </a:lnSpc>
              <a:spcBef>
                <a:spcPts val="0"/>
              </a:spcBef>
              <a:buSzTx/>
              <a:buNone/>
              <a:defRPr b="1" sz="5500"/>
            </a:lvl2pPr>
            <a:lvl3pPr marL="0" indent="0" defTabSz="825500">
              <a:lnSpc>
                <a:spcPct val="100000"/>
              </a:lnSpc>
              <a:spcBef>
                <a:spcPts val="0"/>
              </a:spcBef>
              <a:buSzTx/>
              <a:buNone/>
              <a:defRPr b="1" sz="5500"/>
            </a:lvl3pPr>
            <a:lvl4pPr marL="0" indent="0" defTabSz="825500">
              <a:lnSpc>
                <a:spcPct val="100000"/>
              </a:lnSpc>
              <a:spcBef>
                <a:spcPts val="0"/>
              </a:spcBef>
              <a:buSzTx/>
              <a:buNone/>
              <a:defRPr b="1" sz="5500"/>
            </a:lvl4pPr>
            <a:lvl5pPr marL="0" indent="0" defTabSz="825500">
              <a:lnSpc>
                <a:spcPct val="100000"/>
              </a:lnSpc>
              <a:spcBef>
                <a:spcPts val="0"/>
              </a:spcBef>
              <a:buSzTx/>
              <a:buNone/>
              <a:defRPr b="1" sz="5500"/>
            </a:lvl5pPr>
          </a:lstStyle>
          <a:p>
            <a:pPr/>
            <a:r>
              <a:t>Slide Subtitle</a:t>
            </a:r>
          </a:p>
          <a:p>
            <a:pPr lvl="1"/>
            <a:r>
              <a:t/>
            </a:r>
          </a:p>
          <a:p>
            <a:pPr lvl="2"/>
            <a:r>
              <a:t/>
            </a:r>
          </a:p>
          <a:p>
            <a:pPr lvl="3"/>
            <a:r>
              <a:t/>
            </a:r>
          </a:p>
          <a:p>
            <a:pPr lvl="4"/>
            <a:r>
              <a:t/>
            </a:r>
          </a:p>
        </p:txBody>
      </p:sp>
      <p:sp>
        <p:nvSpPr>
          <p:cNvPr id="34" name="92709243_1322x1323.jpeg"/>
          <p:cNvSpPr/>
          <p:nvPr>
            <p:ph type="pic" sz="half" idx="21"/>
          </p:nvPr>
        </p:nvSpPr>
        <p:spPr>
          <a:xfrm>
            <a:off x="12052303" y="1270000"/>
            <a:ext cx="11188406" cy="11209889"/>
          </a:xfrm>
          <a:prstGeom prst="rect">
            <a:avLst/>
          </a:prstGeom>
        </p:spPr>
        <p:txBody>
          <a:bodyPr lIns="91439" tIns="45719" rIns="91439" bIns="45719">
            <a:noAutofit/>
          </a:bodyPr>
          <a:lstStyle/>
          <a:p>
            <a:pPr/>
          </a:p>
        </p:txBody>
      </p:sp>
      <p:sp>
        <p:nvSpPr>
          <p:cNvPr id="35"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Slide Title"/>
          <p:cNvSpPr txBox="1"/>
          <p:nvPr>
            <p:ph type="title" hasCustomPrompt="1"/>
          </p:nvPr>
        </p:nvSpPr>
        <p:spPr>
          <a:prstGeom prst="rect">
            <a:avLst/>
          </a:prstGeom>
        </p:spPr>
        <p:txBody>
          <a:bodyPr/>
          <a:lstStyle/>
          <a:p>
            <a:pPr/>
            <a:r>
              <a:t>Slide Title</a:t>
            </a:r>
          </a:p>
        </p:txBody>
      </p:sp>
      <p:sp>
        <p:nvSpPr>
          <p:cNvPr id="43" name="Slide Subtitle"/>
          <p:cNvSpPr txBox="1"/>
          <p:nvPr>
            <p:ph type="body" sz="quarter" idx="21" hasCustomPrompt="1"/>
          </p:nvPr>
        </p:nvSpPr>
        <p:spPr>
          <a:xfrm>
            <a:off x="1206500" y="2245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44"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numCol="2" spcCol="1098550"/>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Slide Title"/>
          <p:cNvSpPr txBox="1"/>
          <p:nvPr>
            <p:ph type="title" hasCustomPrompt="1"/>
          </p:nvPr>
        </p:nvSpPr>
        <p:spPr>
          <a:xfrm>
            <a:off x="1206500" y="952500"/>
            <a:ext cx="9779000" cy="1435100"/>
          </a:xfrm>
          <a:prstGeom prst="rect">
            <a:avLst/>
          </a:prstGeom>
        </p:spPr>
        <p:txBody>
          <a:bodyPr/>
          <a:lstStyle/>
          <a:p>
            <a:pPr/>
            <a:r>
              <a:t>Slide Title</a:t>
            </a:r>
          </a:p>
        </p:txBody>
      </p:sp>
      <p:sp>
        <p:nvSpPr>
          <p:cNvPr id="61" name="Slide Subtitle"/>
          <p:cNvSpPr txBox="1"/>
          <p:nvPr>
            <p:ph type="body" sz="quarter" idx="21" hasCustomPrompt="1"/>
          </p:nvPr>
        </p:nvSpPr>
        <p:spPr>
          <a:xfrm>
            <a:off x="1206500" y="2245962"/>
            <a:ext cx="9779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62" name="Body Level One…"/>
          <p:cNvSpPr txBox="1"/>
          <p:nvPr>
            <p:ph type="body" sz="half" idx="1" hasCustomPrompt="1"/>
          </p:nvPr>
        </p:nvSpPr>
        <p:spPr>
          <a:xfrm>
            <a:off x="1206500" y="4248504"/>
            <a:ext cx="9779000" cy="8256012"/>
          </a:xfrm>
          <a:prstGeom prst="rect">
            <a:avLst/>
          </a:prstGeom>
        </p:spPr>
        <p:txBody>
          <a:bodyPr/>
          <a:lstStyle/>
          <a:p>
            <a:pPr/>
            <a:r>
              <a:t>Slide bullet text</a:t>
            </a:r>
          </a:p>
          <a:p>
            <a:pPr lvl="1"/>
            <a:r>
              <a:t/>
            </a:r>
          </a:p>
          <a:p>
            <a:pPr lvl="2"/>
            <a:r>
              <a:t/>
            </a:r>
          </a:p>
          <a:p>
            <a:pPr lvl="3"/>
            <a:r>
              <a:t/>
            </a:r>
          </a:p>
          <a:p>
            <a:pPr lvl="4"/>
            <a:r>
              <a:t/>
            </a:r>
          </a:p>
        </p:txBody>
      </p:sp>
      <p:sp>
        <p:nvSpPr>
          <p:cNvPr id="63" name="824910546_2681x1332.jpg"/>
          <p:cNvSpPr/>
          <p:nvPr>
            <p:ph type="pic" idx="22"/>
          </p:nvPr>
        </p:nvSpPr>
        <p:spPr>
          <a:xfrm>
            <a:off x="6380200" y="1263848"/>
            <a:ext cx="22529801" cy="11193471"/>
          </a:xfrm>
          <a:prstGeom prst="rect">
            <a:avLst/>
          </a:prstGeom>
        </p:spPr>
        <p:txBody>
          <a:bodyPr lIns="91439" tIns="45719" rIns="91439" bIns="45719">
            <a:noAutofit/>
          </a:bodyPr>
          <a:lstStyle/>
          <a:p>
            <a:pP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71" name="Section Title"/>
          <p:cNvSpPr txBox="1"/>
          <p:nvPr>
            <p:ph type="title" hasCustomPrompt="1"/>
          </p:nvPr>
        </p:nvSpPr>
        <p:spPr>
          <a:xfrm>
            <a:off x="1206496" y="4533900"/>
            <a:ext cx="21971004" cy="4648200"/>
          </a:xfrm>
          <a:prstGeom prst="rect">
            <a:avLst/>
          </a:prstGeom>
        </p:spPr>
        <p:txBody>
          <a:bodyPr anchor="ctr"/>
          <a:lstStyle>
            <a:lvl1pPr>
              <a:defRPr b="0" spc="-232" sz="11600">
                <a:latin typeface="Helvetica Neue Medium"/>
                <a:ea typeface="Helvetica Neue Medium"/>
                <a:cs typeface="Helvetica Neue Medium"/>
                <a:sym typeface="Helvetica Neue Medium"/>
              </a:defRPr>
            </a:lvl1pPr>
          </a:lstStyle>
          <a:p>
            <a:pPr/>
            <a:r>
              <a:t>Section Title</a:t>
            </a:r>
          </a:p>
        </p:txBody>
      </p:sp>
      <p:sp>
        <p:nvSpPr>
          <p:cNvPr id="72"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9" name="Slide Title"/>
          <p:cNvSpPr txBox="1"/>
          <p:nvPr>
            <p:ph type="title" hasCustomPrompt="1"/>
          </p:nvPr>
        </p:nvSpPr>
        <p:spPr>
          <a:xfrm>
            <a:off x="1206500" y="952500"/>
            <a:ext cx="21971000" cy="1434949"/>
          </a:xfrm>
          <a:prstGeom prst="rect">
            <a:avLst/>
          </a:prstGeom>
        </p:spPr>
        <p:txBody>
          <a:bodyPr/>
          <a:lstStyle/>
          <a:p>
            <a:pPr/>
            <a:r>
              <a:t>Slide Title</a:t>
            </a:r>
          </a:p>
        </p:txBody>
      </p:sp>
      <p:sp>
        <p:nvSpPr>
          <p:cNvPr id="80" name="Slide Subtitle"/>
          <p:cNvSpPr txBox="1"/>
          <p:nvPr>
            <p:ph type="body" sz="quarter" idx="21" hasCustomPrompt="1"/>
          </p:nvPr>
        </p:nvSpPr>
        <p:spPr>
          <a:xfrm>
            <a:off x="1206500" y="2245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8" name="Agenda Title"/>
          <p:cNvSpPr txBox="1"/>
          <p:nvPr>
            <p:ph type="title" hasCustomPrompt="1"/>
          </p:nvPr>
        </p:nvSpPr>
        <p:spPr>
          <a:xfrm>
            <a:off x="1206500" y="952500"/>
            <a:ext cx="21971000" cy="1435100"/>
          </a:xfrm>
          <a:prstGeom prst="rect">
            <a:avLst/>
          </a:prstGeom>
        </p:spPr>
        <p:txBody>
          <a:bodyPr/>
          <a:lstStyle/>
          <a:p>
            <a:pPr/>
            <a:r>
              <a:t>Agenda Title</a:t>
            </a:r>
          </a:p>
        </p:txBody>
      </p:sp>
      <p:sp>
        <p:nvSpPr>
          <p:cNvPr id="89" name="Agenda Subtitle"/>
          <p:cNvSpPr txBox="1"/>
          <p:nvPr>
            <p:ph type="body" sz="quarter" idx="21" hasCustomPrompt="1"/>
          </p:nvPr>
        </p:nvSpPr>
        <p:spPr>
          <a:xfrm>
            <a:off x="1206500" y="2245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Agenda Subtitle</a:t>
            </a:r>
          </a:p>
        </p:txBody>
      </p:sp>
      <p:sp>
        <p:nvSpPr>
          <p:cNvPr id="90" name="Body Level One…"/>
          <p:cNvSpPr txBox="1"/>
          <p:nvPr>
            <p:ph type="body" idx="1" hasCustomPrompt="1"/>
          </p:nvPr>
        </p:nvSpPr>
        <p:spPr>
          <a:prstGeom prst="rect">
            <a:avLst/>
          </a:prstGeom>
        </p:spPr>
        <p:txBody>
          <a:bodyPr/>
          <a:lstStyle>
            <a:lvl1pPr marL="0" indent="0" defTabSz="825500">
              <a:lnSpc>
                <a:spcPct val="100000"/>
              </a:lnSpc>
              <a:spcBef>
                <a:spcPts val="1800"/>
              </a:spcBef>
              <a:buSzTx/>
              <a:buNone/>
              <a:defRPr spc="-55" sz="5500"/>
            </a:lvl1pPr>
            <a:lvl2pPr marL="0" indent="0" defTabSz="825500">
              <a:lnSpc>
                <a:spcPct val="100000"/>
              </a:lnSpc>
              <a:spcBef>
                <a:spcPts val="1800"/>
              </a:spcBef>
              <a:buSzTx/>
              <a:buNone/>
              <a:defRPr spc="-55" sz="5500"/>
            </a:lvl2pPr>
            <a:lvl3pPr marL="0" indent="0" defTabSz="825500">
              <a:lnSpc>
                <a:spcPct val="100000"/>
              </a:lnSpc>
              <a:spcBef>
                <a:spcPts val="1800"/>
              </a:spcBef>
              <a:buSzTx/>
              <a:buNone/>
              <a:defRPr spc="-55" sz="5500"/>
            </a:lvl3pPr>
            <a:lvl4pPr marL="0" indent="0" defTabSz="825500">
              <a:lnSpc>
                <a:spcPct val="100000"/>
              </a:lnSpc>
              <a:spcBef>
                <a:spcPts val="1800"/>
              </a:spcBef>
              <a:buSzTx/>
              <a:buNone/>
              <a:defRPr spc="-55" sz="5500"/>
            </a:lvl4pPr>
            <a:lvl5pPr marL="0" indent="0" defTabSz="825500">
              <a:lnSpc>
                <a:spcPct val="100000"/>
              </a:lnSpc>
              <a:spcBef>
                <a:spcPts val="1800"/>
              </a:spcBef>
              <a:buSzTx/>
              <a:buNone/>
              <a:defRPr spc="-55" sz="5500"/>
            </a:lvl5pPr>
          </a:lstStyle>
          <a:p>
            <a:pPr/>
            <a:r>
              <a:t>Agenda Topics</a:t>
            </a:r>
          </a:p>
          <a:p>
            <a:pPr lvl="1"/>
            <a:r>
              <a:t/>
            </a:r>
          </a:p>
          <a:p>
            <a:pPr lvl="2"/>
            <a:r>
              <a:t/>
            </a:r>
          </a:p>
          <a:p>
            <a:pPr lvl="3"/>
            <a:r>
              <a:t/>
            </a:r>
          </a:p>
          <a:p>
            <a:pPr lvl="4"/>
            <a:r>
              <a:t/>
            </a:r>
          </a:p>
        </p:txBody>
      </p:sp>
      <p:sp>
        <p:nvSpPr>
          <p:cNvPr id="9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Slide Title"/>
          <p:cNvSpPr txBox="1"/>
          <p:nvPr>
            <p:ph type="title" hasCustomPrompt="1"/>
          </p:nvPr>
        </p:nvSpPr>
        <p:spPr>
          <a:xfrm>
            <a:off x="1206500" y="952500"/>
            <a:ext cx="21971000" cy="143316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3" name="Body Level One…"/>
          <p:cNvSpPr txBox="1"/>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bullet text</a:t>
            </a:r>
          </a:p>
          <a:p>
            <a:pPr lvl="1"/>
            <a:r>
              <a:t/>
            </a:r>
          </a:p>
          <a:p>
            <a:pPr lvl="2"/>
            <a:r>
              <a:t/>
            </a:r>
          </a:p>
          <a:p>
            <a:pPr lvl="3"/>
            <a:r>
              <a:t/>
            </a:r>
          </a:p>
          <a:p>
            <a:pPr lvl="4"/>
            <a:r>
              <a:t/>
            </a:r>
          </a:p>
        </p:txBody>
      </p:sp>
      <p:sp>
        <p:nvSpPr>
          <p:cNvPr id="4" name="Slide Number"/>
          <p:cNvSpPr txBox="1"/>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algn="ctr" defTabSz="584200">
              <a:lnSpc>
                <a:spcPct val="100000"/>
              </a:lnSpc>
              <a:spcBef>
                <a:spcPts val="0"/>
              </a:spcBef>
              <a:defRPr sz="1800"/>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transition xmlns:p14="http://schemas.microsoft.com/office/powerpoint/2010/main" spd="med" advClick="1"/>
  <p:txStyles>
    <p:titleStyle>
      <a:lvl1pPr marL="0" marR="0" indent="0" algn="l" defTabSz="2438338"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1pPr>
      <a:lvl2pPr marL="0" marR="0" indent="0" algn="l" defTabSz="2438338"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2pPr>
      <a:lvl3pPr marL="0" marR="0" indent="0" algn="l" defTabSz="2438338"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3pPr>
      <a:lvl4pPr marL="0" marR="0" indent="0" algn="l" defTabSz="2438338"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4pPr>
      <a:lvl5pPr marL="0" marR="0" indent="0" algn="l" defTabSz="2438338"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5pPr>
      <a:lvl6pPr marL="0" marR="0" indent="0" algn="l" defTabSz="2438338"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6pPr>
      <a:lvl7pPr marL="0" marR="0" indent="0" algn="l" defTabSz="2438338"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7pPr>
      <a:lvl8pPr marL="0" marR="0" indent="0" algn="l" defTabSz="2438338"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8pPr>
      <a:lvl9pPr marL="0" marR="0" indent="0" algn="l" defTabSz="2438338"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image" Target="../media/image3.jpeg"/></Relationships>

</file>

<file path=ppt/slides/_rels/slide13.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image" Target="../media/image1.jpeg"/></Relationships>

</file>

<file path=ppt/slides/_rels/slide4.xml.rels><?xml version="1.0" encoding="UTF-8"?>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image" Target="../media/image2.jpeg"/></Relationships>

</file>

<file path=ppt/slides/_rels/slide5.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Eight Dangers of  Neo-Marxist Discourse"/>
          <p:cNvSpPr txBox="1"/>
          <p:nvPr>
            <p:ph type="title"/>
          </p:nvPr>
        </p:nvSpPr>
        <p:spPr>
          <a:xfrm>
            <a:off x="122690" y="357187"/>
            <a:ext cx="24138620" cy="13338722"/>
          </a:xfrm>
          <a:prstGeom prst="rect">
            <a:avLst/>
          </a:prstGeom>
        </p:spPr>
        <p:txBody>
          <a:bodyPr/>
          <a:lstStyle/>
          <a:p>
            <a:pPr>
              <a:defRPr sz="7500">
                <a:solidFill>
                  <a:srgbClr val="FFD479"/>
                </a:solidFill>
                <a:latin typeface="Arial"/>
                <a:ea typeface="Arial"/>
                <a:cs typeface="Arial"/>
                <a:sym typeface="Arial"/>
              </a:defRPr>
            </a:pPr>
            <a:r>
              <a:t>Eight Dangers of </a:t>
            </a:r>
            <a:br/>
            <a:r>
              <a:t>Neo-Marxist Discourse</a:t>
            </a:r>
          </a:p>
          <a:p>
            <a:pPr>
              <a:defRPr sz="7500">
                <a:solidFill>
                  <a:srgbClr val="FFD479"/>
                </a:solidFill>
                <a:latin typeface="Arial"/>
                <a:ea typeface="Arial"/>
                <a:cs typeface="Arial"/>
                <a:sym typeface="Arial"/>
              </a:defRPr>
            </a:pP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0" name="Surrendering to  Discourse Means:…"/>
          <p:cNvSpPr txBox="1"/>
          <p:nvPr>
            <p:ph type="title"/>
          </p:nvPr>
        </p:nvSpPr>
        <p:spPr>
          <a:xfrm>
            <a:off x="338583" y="357187"/>
            <a:ext cx="23844500" cy="13001626"/>
          </a:xfrm>
          <a:prstGeom prst="rect">
            <a:avLst/>
          </a:prstGeom>
        </p:spPr>
        <p:txBody>
          <a:bodyPr/>
          <a:lstStyle/>
          <a:p>
            <a:pPr>
              <a:defRPr sz="7500">
                <a:latin typeface="Arial"/>
                <a:ea typeface="Arial"/>
                <a:cs typeface="Arial"/>
                <a:sym typeface="Arial"/>
              </a:defRPr>
            </a:pPr>
            <a:r>
              <a:t>Surrendering to </a:t>
            </a:r>
            <a:br/>
            <a:r>
              <a:t>Discourse Means: </a:t>
            </a:r>
          </a:p>
          <a:p>
            <a:pPr>
              <a:defRPr sz="7500">
                <a:latin typeface="Arial"/>
                <a:ea typeface="Arial"/>
                <a:cs typeface="Arial"/>
                <a:sym typeface="Arial"/>
              </a:defRPr>
            </a:pPr>
          </a:p>
          <a:p>
            <a:pPr>
              <a:defRPr sz="7500">
                <a:latin typeface="Arial"/>
                <a:ea typeface="Arial"/>
                <a:cs typeface="Arial"/>
                <a:sym typeface="Arial"/>
              </a:defRPr>
            </a:pPr>
          </a:p>
          <a:p>
            <a:pPr>
              <a:defRPr sz="7500">
                <a:latin typeface="Arial"/>
                <a:ea typeface="Arial"/>
                <a:cs typeface="Arial"/>
                <a:sym typeface="Arial"/>
              </a:defRPr>
            </a:pPr>
            <a:r>
              <a:t>2.You reject your convictions and you accept the cultural Marxist premise that absolute truth for all times, places and people does not exist. </a:t>
            </a:r>
          </a:p>
          <a:p>
            <a:pPr>
              <a:defRPr sz="7500">
                <a:latin typeface="Arial"/>
                <a:ea typeface="Arial"/>
                <a:cs typeface="Arial"/>
                <a:sym typeface="Arial"/>
              </a:defRPr>
            </a:pPr>
          </a:p>
          <a:p>
            <a:pPr>
              <a:defRPr sz="7500">
                <a:latin typeface="Arial"/>
                <a:ea typeface="Arial"/>
                <a:cs typeface="Arial"/>
                <a:sym typeface="Arial"/>
              </a:defRPr>
            </a:pPr>
          </a:p>
          <a:p>
            <a:pPr>
              <a:defRPr sz="7500">
                <a:latin typeface="Arial"/>
                <a:ea typeface="Arial"/>
                <a:cs typeface="Arial"/>
                <a:sym typeface="Arial"/>
              </a:defRPr>
            </a:pP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2" name="Surrendering to  Discourse Means:…"/>
          <p:cNvSpPr txBox="1"/>
          <p:nvPr>
            <p:ph type="title"/>
          </p:nvPr>
        </p:nvSpPr>
        <p:spPr>
          <a:xfrm>
            <a:off x="338583" y="357187"/>
            <a:ext cx="23844500" cy="13001626"/>
          </a:xfrm>
          <a:prstGeom prst="rect">
            <a:avLst/>
          </a:prstGeom>
        </p:spPr>
        <p:txBody>
          <a:bodyPr/>
          <a:lstStyle/>
          <a:p>
            <a:pPr>
              <a:defRPr sz="7500">
                <a:latin typeface="Arial"/>
                <a:ea typeface="Arial"/>
                <a:cs typeface="Arial"/>
                <a:sym typeface="Arial"/>
              </a:defRPr>
            </a:pPr>
            <a:r>
              <a:t>Surrendering to </a:t>
            </a:r>
            <a:br/>
            <a:r>
              <a:t>Discourse Means: </a:t>
            </a:r>
          </a:p>
          <a:p>
            <a:pPr>
              <a:defRPr sz="7500">
                <a:latin typeface="Arial"/>
                <a:ea typeface="Arial"/>
                <a:cs typeface="Arial"/>
                <a:sym typeface="Arial"/>
              </a:defRPr>
            </a:pPr>
          </a:p>
          <a:p>
            <a:pPr>
              <a:defRPr sz="7500">
                <a:latin typeface="Arial"/>
                <a:ea typeface="Arial"/>
                <a:cs typeface="Arial"/>
                <a:sym typeface="Arial"/>
              </a:defRPr>
            </a:pPr>
          </a:p>
          <a:p>
            <a:pPr>
              <a:defRPr sz="7500">
                <a:latin typeface="Arial"/>
                <a:ea typeface="Arial"/>
                <a:cs typeface="Arial"/>
                <a:sym typeface="Arial"/>
              </a:defRPr>
            </a:pPr>
            <a:r>
              <a:t>3. You accept the cultural Marxist dictate that truth is determined by discourse and thus group consensus. </a:t>
            </a:r>
          </a:p>
          <a:p>
            <a:pPr>
              <a:defRPr sz="7500">
                <a:latin typeface="Arial"/>
                <a:ea typeface="Arial"/>
                <a:cs typeface="Arial"/>
                <a:sym typeface="Arial"/>
              </a:defRPr>
            </a:pPr>
          </a:p>
          <a:p>
            <a:pPr>
              <a:defRPr sz="7500">
                <a:latin typeface="Arial"/>
                <a:ea typeface="Arial"/>
                <a:cs typeface="Arial"/>
                <a:sym typeface="Arial"/>
              </a:defRPr>
            </a:pP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4" name="Double-click to edit"/>
          <p:cNvSpPr txBox="1"/>
          <p:nvPr>
            <p:ph type="title"/>
          </p:nvPr>
        </p:nvSpPr>
        <p:spPr>
          <a:xfrm>
            <a:off x="315515" y="357187"/>
            <a:ext cx="23752970" cy="13001626"/>
          </a:xfrm>
          <a:prstGeom prst="rect">
            <a:avLst/>
          </a:prstGeom>
        </p:spPr>
        <p:txBody>
          <a:bodyPr/>
          <a:lstStyle/>
          <a:p>
            <a:pPr/>
          </a:p>
          <a:p>
            <a:pPr/>
          </a:p>
          <a:p>
            <a:pPr/>
          </a:p>
          <a:p>
            <a:pPr/>
          </a:p>
          <a:p>
            <a:pPr/>
          </a:p>
          <a:p>
            <a:pPr/>
          </a:p>
        </p:txBody>
      </p:sp>
      <p:pic>
        <p:nvPicPr>
          <p:cNvPr id="185" name="Joseph Fletcher.jpg" descr="Joseph Fletcher.jpg"/>
          <p:cNvPicPr>
            <a:picLocks noChangeAspect="1"/>
          </p:cNvPicPr>
          <p:nvPr/>
        </p:nvPicPr>
        <p:blipFill>
          <a:blip r:embed="rId2">
            <a:extLst/>
          </a:blip>
          <a:stretch>
            <a:fillRect/>
          </a:stretch>
        </p:blipFill>
        <p:spPr>
          <a:xfrm>
            <a:off x="9154528" y="2248031"/>
            <a:ext cx="6074944" cy="9219938"/>
          </a:xfrm>
          <a:prstGeom prst="rect">
            <a:avLst/>
          </a:prstGeom>
          <a:ln w="12700">
            <a:miter lim="400000"/>
          </a:ln>
        </p:spPr>
      </p:pic>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Surrendering to  Discourse Means:…"/>
          <p:cNvSpPr txBox="1"/>
          <p:nvPr>
            <p:ph type="title"/>
          </p:nvPr>
        </p:nvSpPr>
        <p:spPr>
          <a:xfrm>
            <a:off x="338583" y="357187"/>
            <a:ext cx="23844500" cy="13001626"/>
          </a:xfrm>
          <a:prstGeom prst="rect">
            <a:avLst/>
          </a:prstGeom>
        </p:spPr>
        <p:txBody>
          <a:bodyPr/>
          <a:lstStyle/>
          <a:p>
            <a:pPr>
              <a:defRPr sz="7500">
                <a:latin typeface="Arial"/>
                <a:ea typeface="Arial"/>
                <a:cs typeface="Arial"/>
                <a:sym typeface="Arial"/>
              </a:defRPr>
            </a:pPr>
            <a:r>
              <a:t>Surrendering to </a:t>
            </a:r>
            <a:br/>
            <a:r>
              <a:t>Discourse Means: </a:t>
            </a:r>
          </a:p>
          <a:p>
            <a:pPr>
              <a:defRPr sz="7500">
                <a:latin typeface="Arial"/>
                <a:ea typeface="Arial"/>
                <a:cs typeface="Arial"/>
                <a:sym typeface="Arial"/>
              </a:defRPr>
            </a:pPr>
          </a:p>
          <a:p>
            <a:pPr>
              <a:defRPr sz="7500">
                <a:latin typeface="Arial"/>
                <a:ea typeface="Arial"/>
                <a:cs typeface="Arial"/>
                <a:sym typeface="Arial"/>
              </a:defRPr>
            </a:pPr>
          </a:p>
          <a:p>
            <a:pPr>
              <a:defRPr sz="7500">
                <a:latin typeface="Arial"/>
                <a:ea typeface="Arial"/>
                <a:cs typeface="Arial"/>
                <a:sym typeface="Arial"/>
              </a:defRPr>
            </a:pPr>
            <a:r>
              <a:t>4. You accept their cultural Marxist language </a:t>
            </a:r>
          </a:p>
          <a:p>
            <a:pPr>
              <a:defRPr sz="7500">
                <a:latin typeface="Arial"/>
                <a:ea typeface="Arial"/>
                <a:cs typeface="Arial"/>
                <a:sym typeface="Arial"/>
              </a:defRPr>
            </a:pPr>
          </a:p>
          <a:p>
            <a:pPr>
              <a:defRPr sz="7500">
                <a:latin typeface="Arial"/>
                <a:ea typeface="Arial"/>
                <a:cs typeface="Arial"/>
                <a:sym typeface="Arial"/>
              </a:defRPr>
            </a:pPr>
          </a:p>
          <a:p>
            <a:pPr>
              <a:defRPr sz="7500">
                <a:latin typeface="Arial"/>
                <a:ea typeface="Arial"/>
                <a:cs typeface="Arial"/>
                <a:sym typeface="Arial"/>
              </a:defRPr>
            </a:pP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9" name="Surrendering to  Discourse Means:…"/>
          <p:cNvSpPr txBox="1"/>
          <p:nvPr>
            <p:ph type="title"/>
          </p:nvPr>
        </p:nvSpPr>
        <p:spPr>
          <a:xfrm>
            <a:off x="338583" y="357187"/>
            <a:ext cx="23844500" cy="13001626"/>
          </a:xfrm>
          <a:prstGeom prst="rect">
            <a:avLst/>
          </a:prstGeom>
        </p:spPr>
        <p:txBody>
          <a:bodyPr/>
          <a:lstStyle/>
          <a:p>
            <a:pPr defTabSz="796885">
              <a:defRPr sz="7275">
                <a:latin typeface="Arial"/>
                <a:ea typeface="Arial"/>
                <a:cs typeface="Arial"/>
                <a:sym typeface="Arial"/>
              </a:defRPr>
            </a:pPr>
            <a:r>
              <a:t>Surrendering to </a:t>
            </a:r>
            <a:br/>
            <a:r>
              <a:t>Discourse Means: </a:t>
            </a:r>
          </a:p>
          <a:p>
            <a:pPr defTabSz="796885">
              <a:defRPr sz="7275">
                <a:latin typeface="Arial"/>
                <a:ea typeface="Arial"/>
                <a:cs typeface="Arial"/>
                <a:sym typeface="Arial"/>
              </a:defRPr>
            </a:pPr>
          </a:p>
          <a:p>
            <a:pPr defTabSz="796885">
              <a:defRPr sz="7275">
                <a:latin typeface="Arial"/>
                <a:ea typeface="Arial"/>
                <a:cs typeface="Arial"/>
                <a:sym typeface="Arial"/>
              </a:defRPr>
            </a:pPr>
          </a:p>
          <a:p>
            <a:pPr defTabSz="796885">
              <a:defRPr sz="7275">
                <a:latin typeface="Arial"/>
                <a:ea typeface="Arial"/>
                <a:cs typeface="Arial"/>
                <a:sym typeface="Arial"/>
              </a:defRPr>
            </a:pPr>
            <a:r>
              <a:t>5. You willingly submit to the propaganda and manipulation of the group by the cultural Marxists and their ultimate goal of reality or truth being defined by groups consensus. </a:t>
            </a:r>
          </a:p>
          <a:p>
            <a:pPr defTabSz="796885">
              <a:defRPr sz="7275">
                <a:latin typeface="Arial"/>
                <a:ea typeface="Arial"/>
                <a:cs typeface="Arial"/>
                <a:sym typeface="Arial"/>
              </a:defRPr>
            </a:pPr>
          </a:p>
          <a:p>
            <a:pPr defTabSz="796885">
              <a:defRPr sz="7275">
                <a:latin typeface="Arial"/>
                <a:ea typeface="Arial"/>
                <a:cs typeface="Arial"/>
                <a:sym typeface="Arial"/>
              </a:defRPr>
            </a:pPr>
          </a:p>
          <a:p>
            <a:pPr defTabSz="796885">
              <a:defRPr sz="7275">
                <a:latin typeface="Arial"/>
                <a:ea typeface="Arial"/>
                <a:cs typeface="Arial"/>
                <a:sym typeface="Arial"/>
              </a:defRPr>
            </a:pP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1" name="Surrendering to  Discourse Means:…"/>
          <p:cNvSpPr txBox="1"/>
          <p:nvPr>
            <p:ph type="title"/>
          </p:nvPr>
        </p:nvSpPr>
        <p:spPr>
          <a:xfrm>
            <a:off x="338583" y="357187"/>
            <a:ext cx="23844500" cy="13001626"/>
          </a:xfrm>
          <a:prstGeom prst="rect">
            <a:avLst/>
          </a:prstGeom>
        </p:spPr>
        <p:txBody>
          <a:bodyPr/>
          <a:lstStyle/>
          <a:p>
            <a:pPr defTabSz="796885">
              <a:defRPr sz="7275">
                <a:latin typeface="Arial"/>
                <a:ea typeface="Arial"/>
                <a:cs typeface="Arial"/>
                <a:sym typeface="Arial"/>
              </a:defRPr>
            </a:pPr>
            <a:r>
              <a:t>Surrendering to </a:t>
            </a:r>
            <a:br/>
            <a:r>
              <a:t>Discourse Means: </a:t>
            </a:r>
          </a:p>
          <a:p>
            <a:pPr defTabSz="796885">
              <a:defRPr sz="7275">
                <a:latin typeface="Arial"/>
                <a:ea typeface="Arial"/>
                <a:cs typeface="Arial"/>
                <a:sym typeface="Arial"/>
              </a:defRPr>
            </a:pPr>
          </a:p>
          <a:p>
            <a:pPr defTabSz="796885">
              <a:defRPr sz="7275">
                <a:latin typeface="Arial"/>
                <a:ea typeface="Arial"/>
                <a:cs typeface="Arial"/>
                <a:sym typeface="Arial"/>
              </a:defRPr>
            </a:pPr>
          </a:p>
          <a:p>
            <a:pPr defTabSz="796885">
              <a:defRPr sz="7275">
                <a:latin typeface="Arial"/>
                <a:ea typeface="Arial"/>
                <a:cs typeface="Arial"/>
                <a:sym typeface="Arial"/>
              </a:defRPr>
            </a:pPr>
            <a:r>
              <a:t>6. You agree with the cultural Marxist premise that discourse produces consensus which produces culturally acceptable values and thus the politically </a:t>
            </a:r>
            <a:br/>
            <a:r>
              <a:t>correct behavior. </a:t>
            </a:r>
          </a:p>
          <a:p>
            <a:pPr defTabSz="796885">
              <a:defRPr sz="7275">
                <a:latin typeface="Arial"/>
                <a:ea typeface="Arial"/>
                <a:cs typeface="Arial"/>
                <a:sym typeface="Arial"/>
              </a:defRPr>
            </a:pPr>
          </a:p>
          <a:p>
            <a:pPr defTabSz="796885">
              <a:defRPr sz="7275">
                <a:latin typeface="Arial"/>
                <a:ea typeface="Arial"/>
                <a:cs typeface="Arial"/>
                <a:sym typeface="Arial"/>
              </a:defRPr>
            </a:pPr>
          </a:p>
          <a:p>
            <a:pPr defTabSz="796885">
              <a:defRPr sz="7275">
                <a:latin typeface="Arial"/>
                <a:ea typeface="Arial"/>
                <a:cs typeface="Arial"/>
                <a:sym typeface="Arial"/>
              </a:defRPr>
            </a:pP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3" name="Surrendering to  Discourse Means:…"/>
          <p:cNvSpPr txBox="1"/>
          <p:nvPr>
            <p:ph type="title"/>
          </p:nvPr>
        </p:nvSpPr>
        <p:spPr>
          <a:xfrm>
            <a:off x="338583" y="357187"/>
            <a:ext cx="23844500" cy="13001626"/>
          </a:xfrm>
          <a:prstGeom prst="rect">
            <a:avLst/>
          </a:prstGeom>
        </p:spPr>
        <p:txBody>
          <a:bodyPr/>
          <a:lstStyle/>
          <a:p>
            <a:pPr>
              <a:defRPr sz="7500">
                <a:latin typeface="Arial"/>
                <a:ea typeface="Arial"/>
                <a:cs typeface="Arial"/>
                <a:sym typeface="Arial"/>
              </a:defRPr>
            </a:pPr>
            <a:r>
              <a:t>Surrendering to </a:t>
            </a:r>
            <a:br/>
            <a:r>
              <a:t>Discourse Means: </a:t>
            </a:r>
          </a:p>
          <a:p>
            <a:pPr>
              <a:defRPr sz="7500">
                <a:latin typeface="Arial"/>
                <a:ea typeface="Arial"/>
                <a:cs typeface="Arial"/>
                <a:sym typeface="Arial"/>
              </a:defRPr>
            </a:pPr>
          </a:p>
          <a:p>
            <a:pPr>
              <a:defRPr sz="7500">
                <a:latin typeface="Arial"/>
                <a:ea typeface="Arial"/>
                <a:cs typeface="Arial"/>
                <a:sym typeface="Arial"/>
              </a:defRPr>
            </a:pPr>
          </a:p>
          <a:p>
            <a:pPr>
              <a:defRPr sz="7500">
                <a:latin typeface="Arial"/>
                <a:ea typeface="Arial"/>
                <a:cs typeface="Arial"/>
                <a:sym typeface="Arial"/>
              </a:defRPr>
            </a:pPr>
            <a:r>
              <a:t>7. You agree to put yourself into the cultural Marxist arena of conflict and to be marginalized, characterized, and compromised. </a:t>
            </a:r>
          </a:p>
          <a:p>
            <a:pPr>
              <a:defRPr sz="7500">
                <a:latin typeface="Arial"/>
                <a:ea typeface="Arial"/>
                <a:cs typeface="Arial"/>
                <a:sym typeface="Arial"/>
              </a:defRPr>
            </a:pPr>
          </a:p>
          <a:p>
            <a:pPr>
              <a:defRPr sz="7500">
                <a:latin typeface="Arial"/>
                <a:ea typeface="Arial"/>
                <a:cs typeface="Arial"/>
                <a:sym typeface="Arial"/>
              </a:defRPr>
            </a:pPr>
          </a:p>
          <a:p>
            <a:pPr>
              <a:defRPr sz="7500">
                <a:latin typeface="Arial"/>
                <a:ea typeface="Arial"/>
                <a:cs typeface="Arial"/>
                <a:sym typeface="Arial"/>
              </a:defRPr>
            </a:pP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5" name="Surrendering to  Discourse Means:…"/>
          <p:cNvSpPr txBox="1"/>
          <p:nvPr>
            <p:ph type="title"/>
          </p:nvPr>
        </p:nvSpPr>
        <p:spPr>
          <a:xfrm>
            <a:off x="338583" y="357187"/>
            <a:ext cx="23844500" cy="13001626"/>
          </a:xfrm>
          <a:prstGeom prst="rect">
            <a:avLst/>
          </a:prstGeom>
        </p:spPr>
        <p:txBody>
          <a:bodyPr/>
          <a:lstStyle/>
          <a:p>
            <a:pPr defTabSz="796885">
              <a:defRPr sz="7275">
                <a:latin typeface="Arial"/>
                <a:ea typeface="Arial"/>
                <a:cs typeface="Arial"/>
                <a:sym typeface="Arial"/>
              </a:defRPr>
            </a:pPr>
            <a:r>
              <a:t>Surrendering to </a:t>
            </a:r>
            <a:br/>
            <a:r>
              <a:t>Discourse Means: </a:t>
            </a:r>
          </a:p>
          <a:p>
            <a:pPr defTabSz="796885">
              <a:defRPr sz="7275">
                <a:latin typeface="Arial"/>
                <a:ea typeface="Arial"/>
                <a:cs typeface="Arial"/>
                <a:sym typeface="Arial"/>
              </a:defRPr>
            </a:pPr>
          </a:p>
          <a:p>
            <a:pPr defTabSz="796885">
              <a:defRPr sz="7275">
                <a:latin typeface="Arial"/>
                <a:ea typeface="Arial"/>
                <a:cs typeface="Arial"/>
                <a:sym typeface="Arial"/>
              </a:defRPr>
            </a:pPr>
          </a:p>
          <a:p>
            <a:pPr defTabSz="796885">
              <a:defRPr sz="7275">
                <a:latin typeface="Arial"/>
                <a:ea typeface="Arial"/>
                <a:cs typeface="Arial"/>
                <a:sym typeface="Arial"/>
              </a:defRPr>
            </a:pPr>
            <a:r>
              <a:t>8. You have allowed your cultural Marxist enemy to define the language, control the narrative, set up the conflict, marginalize your values and give legitimacy to their values by surrendering to their psychological process. </a:t>
            </a:r>
          </a:p>
          <a:p>
            <a:pPr defTabSz="796885">
              <a:defRPr sz="7275">
                <a:latin typeface="Arial"/>
                <a:ea typeface="Arial"/>
                <a:cs typeface="Arial"/>
                <a:sym typeface="Arial"/>
              </a:defRPr>
            </a:pPr>
          </a:p>
          <a:p>
            <a:pPr defTabSz="796885">
              <a:defRPr sz="7275">
                <a:latin typeface="Arial"/>
                <a:ea typeface="Arial"/>
                <a:cs typeface="Arial"/>
                <a:sym typeface="Arial"/>
              </a:defRPr>
            </a:pPr>
          </a:p>
          <a:p>
            <a:pPr defTabSz="796885">
              <a:defRPr sz="7275">
                <a:latin typeface="Arial"/>
                <a:ea typeface="Arial"/>
                <a:cs typeface="Arial"/>
                <a:sym typeface="Arial"/>
              </a:defRPr>
            </a:pP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Former Communist Bella Dodd: 1953 Lecture at Fordham University…"/>
          <p:cNvSpPr txBox="1"/>
          <p:nvPr>
            <p:ph type="title"/>
          </p:nvPr>
        </p:nvSpPr>
        <p:spPr>
          <a:xfrm>
            <a:off x="376721" y="357187"/>
            <a:ext cx="23727204" cy="13001626"/>
          </a:xfrm>
          <a:prstGeom prst="rect">
            <a:avLst/>
          </a:prstGeom>
        </p:spPr>
        <p:txBody>
          <a:bodyPr/>
          <a:lstStyle/>
          <a:p>
            <a:pPr defTabSz="418980">
              <a:defRPr sz="6375">
                <a:latin typeface="Arial"/>
                <a:ea typeface="Arial"/>
                <a:cs typeface="Arial"/>
                <a:sym typeface="Arial"/>
              </a:defRPr>
            </a:pPr>
            <a:r>
              <a:t>Former Communist Bella Dodd:</a:t>
            </a:r>
            <a:br/>
            <a:r>
              <a:t>1953 Lecture at Fordham University </a:t>
            </a:r>
          </a:p>
          <a:p>
            <a:pPr defTabSz="418980">
              <a:defRPr sz="6375"/>
            </a:pPr>
          </a:p>
          <a:p>
            <a:pPr defTabSz="418980">
              <a:defRPr sz="6375">
                <a:latin typeface="Arial"/>
                <a:ea typeface="Arial"/>
                <a:cs typeface="Arial"/>
                <a:sym typeface="Arial"/>
              </a:defRPr>
            </a:pPr>
          </a:p>
          <a:p>
            <a:pPr defTabSz="418980">
              <a:defRPr sz="6375">
                <a:latin typeface="Arial"/>
                <a:ea typeface="Arial"/>
                <a:cs typeface="Arial"/>
                <a:sym typeface="Arial"/>
              </a:defRPr>
            </a:pPr>
            <a:r>
              <a:t>There are two phases of life that communists take over. One is control over money, and two is control over </a:t>
            </a:r>
            <a:r>
              <a:rPr>
                <a:solidFill>
                  <a:srgbClr val="FFD479"/>
                </a:solidFill>
              </a:rPr>
              <a:t>words/language</a:t>
            </a:r>
            <a:r>
              <a:t>. They are fast taking over all the nice words, all the nice language of the Christian world, and they are taking them to themselves and giving them new connotation so that when they talk to the world they are saying one thing which is understood by their followers, but to our ears it sounds like the thing we we should be saying.</a:t>
            </a:r>
          </a:p>
          <a:p>
            <a:pPr defTabSz="418980">
              <a:defRPr sz="3825">
                <a:latin typeface="Arial"/>
                <a:ea typeface="Arial"/>
                <a:cs typeface="Arial"/>
                <a:sym typeface="Arial"/>
              </a:defRPr>
            </a:pPr>
          </a:p>
          <a:p>
            <a:pPr defTabSz="418980">
              <a:defRPr sz="3825">
                <a:latin typeface="Arial"/>
                <a:ea typeface="Arial"/>
                <a:cs typeface="Arial"/>
                <a:sym typeface="Arial"/>
              </a:defRPr>
            </a:pP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Jurgen Habermas"/>
          <p:cNvSpPr txBox="1"/>
          <p:nvPr>
            <p:ph type="title"/>
          </p:nvPr>
        </p:nvSpPr>
        <p:spPr>
          <a:xfrm>
            <a:off x="260635" y="357187"/>
            <a:ext cx="23862730" cy="13001626"/>
          </a:xfrm>
          <a:prstGeom prst="rect">
            <a:avLst/>
          </a:prstGeom>
        </p:spPr>
        <p:txBody>
          <a:bodyPr/>
          <a:lstStyle/>
          <a:p>
            <a:pPr>
              <a:defRPr sz="12500">
                <a:latin typeface="Arial"/>
                <a:ea typeface="Arial"/>
                <a:cs typeface="Arial"/>
                <a:sym typeface="Arial"/>
              </a:defRPr>
            </a:pPr>
          </a:p>
          <a:p>
            <a:pPr>
              <a:defRPr sz="12500">
                <a:latin typeface="Arial"/>
                <a:ea typeface="Arial"/>
                <a:cs typeface="Arial"/>
                <a:sym typeface="Arial"/>
              </a:defRPr>
            </a:pPr>
          </a:p>
          <a:p>
            <a:pPr>
              <a:defRPr sz="12500">
                <a:latin typeface="Arial"/>
                <a:ea typeface="Arial"/>
                <a:cs typeface="Arial"/>
                <a:sym typeface="Arial"/>
              </a:defRPr>
            </a:pPr>
          </a:p>
          <a:p>
            <a:pPr>
              <a:defRPr sz="12500">
                <a:latin typeface="Arial"/>
                <a:ea typeface="Arial"/>
                <a:cs typeface="Arial"/>
                <a:sym typeface="Arial"/>
              </a:defRPr>
            </a:pPr>
          </a:p>
          <a:p>
            <a:pPr>
              <a:defRPr sz="12500">
                <a:latin typeface="Arial"/>
                <a:ea typeface="Arial"/>
                <a:cs typeface="Arial"/>
                <a:sym typeface="Arial"/>
              </a:defRPr>
            </a:pPr>
          </a:p>
          <a:p>
            <a:pPr>
              <a:defRPr sz="10000">
                <a:latin typeface="Arial"/>
                <a:ea typeface="Arial"/>
                <a:cs typeface="Arial"/>
                <a:sym typeface="Arial"/>
              </a:defRPr>
            </a:pPr>
            <a:r>
              <a:t>Jurgen Habermas</a:t>
            </a:r>
          </a:p>
        </p:txBody>
      </p:sp>
      <p:pic>
        <p:nvPicPr>
          <p:cNvPr id="165" name="Jurgen Habermas.jpg" descr="Jurgen Habermas.jpg"/>
          <p:cNvPicPr>
            <a:picLocks noChangeAspect="1"/>
          </p:cNvPicPr>
          <p:nvPr/>
        </p:nvPicPr>
        <p:blipFill>
          <a:blip r:embed="rId2">
            <a:extLst/>
          </a:blip>
          <a:stretch>
            <a:fillRect/>
          </a:stretch>
        </p:blipFill>
        <p:spPr>
          <a:xfrm>
            <a:off x="8891495" y="1227991"/>
            <a:ext cx="6601010" cy="9024818"/>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Double-click to edit"/>
          <p:cNvSpPr txBox="1"/>
          <p:nvPr>
            <p:ph type="title"/>
          </p:nvPr>
        </p:nvSpPr>
        <p:spPr>
          <a:xfrm>
            <a:off x="473552" y="357187"/>
            <a:ext cx="23610095" cy="13190266"/>
          </a:xfrm>
          <a:prstGeom prst="rect">
            <a:avLst/>
          </a:prstGeom>
        </p:spPr>
        <p:txBody>
          <a:bodyPr/>
          <a:lstStyle/>
          <a:p>
            <a:pPr/>
          </a:p>
          <a:p>
            <a:pPr/>
          </a:p>
          <a:p>
            <a:pPr/>
          </a:p>
          <a:p>
            <a:pPr/>
          </a:p>
          <a:p>
            <a:pPr/>
          </a:p>
        </p:txBody>
      </p:sp>
      <p:pic>
        <p:nvPicPr>
          <p:cNvPr id="168" name="Theory of Communicative Action.jpg" descr="Theory of Communicative Action.jpg"/>
          <p:cNvPicPr>
            <a:picLocks noChangeAspect="1"/>
          </p:cNvPicPr>
          <p:nvPr/>
        </p:nvPicPr>
        <p:blipFill>
          <a:blip r:embed="rId2">
            <a:extLst/>
          </a:blip>
          <a:stretch>
            <a:fillRect/>
          </a:stretch>
        </p:blipFill>
        <p:spPr>
          <a:xfrm>
            <a:off x="8232353" y="638781"/>
            <a:ext cx="7919294" cy="12627077"/>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Polish Writer…"/>
          <p:cNvSpPr txBox="1"/>
          <p:nvPr>
            <p:ph type="title"/>
          </p:nvPr>
        </p:nvSpPr>
        <p:spPr>
          <a:xfrm>
            <a:off x="183802" y="357187"/>
            <a:ext cx="24016396" cy="13126921"/>
          </a:xfrm>
          <a:prstGeom prst="rect">
            <a:avLst/>
          </a:prstGeom>
        </p:spPr>
        <p:txBody>
          <a:bodyPr/>
          <a:lstStyle/>
          <a:p>
            <a:pPr>
              <a:defRPr sz="7900">
                <a:latin typeface="Arial"/>
                <a:ea typeface="Arial"/>
                <a:cs typeface="Arial"/>
                <a:sym typeface="Arial"/>
              </a:defRPr>
            </a:pPr>
            <a:r>
              <a:t>Polish Writer </a:t>
            </a:r>
          </a:p>
          <a:p>
            <a:pPr>
              <a:defRPr sz="7900">
                <a:latin typeface="Arial"/>
                <a:ea typeface="Arial"/>
                <a:cs typeface="Arial"/>
                <a:sym typeface="Arial"/>
              </a:defRPr>
            </a:pPr>
            <a:r>
              <a:t>Krzysztof Karon Warns of the </a:t>
            </a:r>
            <a:br/>
            <a:r>
              <a:t>Dangers of Discourse Theory</a:t>
            </a:r>
          </a:p>
          <a:p>
            <a:pPr>
              <a:defRPr sz="7900">
                <a:latin typeface="Arial"/>
                <a:ea typeface="Arial"/>
                <a:cs typeface="Arial"/>
                <a:sym typeface="Arial"/>
              </a:defRPr>
            </a:pPr>
          </a:p>
          <a:p>
            <a:pPr>
              <a:defRPr sz="7900">
                <a:latin typeface="Arial"/>
                <a:ea typeface="Arial"/>
                <a:cs typeface="Arial"/>
                <a:sym typeface="Arial"/>
              </a:defRPr>
            </a:pPr>
          </a:p>
          <a:p>
            <a:pPr>
              <a:defRPr sz="7900">
                <a:latin typeface="Arial"/>
                <a:ea typeface="Arial"/>
                <a:cs typeface="Arial"/>
                <a:sym typeface="Arial"/>
              </a:defRPr>
            </a:pPr>
            <a:r>
              <a:t> </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2" name="In a 2016 Speech found on Youtube,  Krzysztof Karon warns of the dangers of discourse  set up by the cultural marxists:…"/>
          <p:cNvSpPr txBox="1"/>
          <p:nvPr>
            <p:ph type="title"/>
          </p:nvPr>
        </p:nvSpPr>
        <p:spPr>
          <a:xfrm>
            <a:off x="339979" y="357187"/>
            <a:ext cx="23704042" cy="13126084"/>
          </a:xfrm>
          <a:prstGeom prst="rect">
            <a:avLst/>
          </a:prstGeom>
        </p:spPr>
        <p:txBody>
          <a:bodyPr/>
          <a:lstStyle/>
          <a:p>
            <a:pPr defTabSz="394334">
              <a:defRPr sz="6000">
                <a:latin typeface="Arial"/>
                <a:ea typeface="Arial"/>
                <a:cs typeface="Arial"/>
                <a:sym typeface="Arial"/>
              </a:defRPr>
            </a:pPr>
            <a:r>
              <a:t>In a 2016 Speech found on Youtube, </a:t>
            </a:r>
            <a:br/>
            <a:r>
              <a:t>Krzysztof Karon warns of the dangers of discourse </a:t>
            </a:r>
            <a:br/>
            <a:r>
              <a:t>set up by the cultural marxists:</a:t>
            </a:r>
          </a:p>
          <a:p>
            <a:pPr defTabSz="394334">
              <a:defRPr sz="6000">
                <a:latin typeface="Arial"/>
                <a:ea typeface="Arial"/>
                <a:cs typeface="Arial"/>
                <a:sym typeface="Arial"/>
              </a:defRPr>
            </a:pPr>
          </a:p>
          <a:p>
            <a:pPr defTabSz="394334">
              <a:defRPr sz="6000">
                <a:latin typeface="Arial"/>
                <a:ea typeface="Arial"/>
                <a:cs typeface="Arial"/>
                <a:sym typeface="Arial"/>
              </a:defRPr>
            </a:pPr>
          </a:p>
          <a:p>
            <a:pPr defTabSz="394334">
              <a:defRPr sz="6000">
                <a:latin typeface="Arial"/>
                <a:ea typeface="Arial"/>
                <a:cs typeface="Arial"/>
                <a:sym typeface="Arial"/>
              </a:defRPr>
            </a:pPr>
            <a:r>
              <a:t>When we translate into normal language, it means that the truth is that what - during the discourse - is being presented as the truth and </a:t>
            </a:r>
            <a:r>
              <a:rPr>
                <a:solidFill>
                  <a:srgbClr val="FFD479"/>
                </a:solidFill>
              </a:rPr>
              <a:t>accepted as truth by all its participants</a:t>
            </a:r>
            <a:r>
              <a:t>. Because the </a:t>
            </a:r>
            <a:r>
              <a:rPr>
                <a:solidFill>
                  <a:srgbClr val="FFD479"/>
                </a:solidFill>
              </a:rPr>
              <a:t>condition for truth is the consensus.</a:t>
            </a:r>
            <a:r>
              <a:t> As it is easy to guess, the reference point for the argumentation supporting different positions cannot really be reality. It’s the </a:t>
            </a:r>
            <a:r>
              <a:rPr u="sng">
                <a:solidFill>
                  <a:srgbClr val="FFD479"/>
                </a:solidFill>
              </a:rPr>
              <a:t>power of persuasion</a:t>
            </a:r>
            <a:r>
              <a:t> that becomes the reference point. </a:t>
            </a:r>
          </a:p>
          <a:p>
            <a:pPr defTabSz="394334">
              <a:defRPr sz="5376">
                <a:latin typeface="Arial"/>
                <a:ea typeface="Arial"/>
                <a:cs typeface="Arial"/>
                <a:sym typeface="Arial"/>
              </a:defRPr>
            </a:pPr>
          </a:p>
          <a:p>
            <a:pPr defTabSz="394334">
              <a:defRPr sz="5376">
                <a:latin typeface="Arial"/>
                <a:ea typeface="Arial"/>
                <a:cs typeface="Arial"/>
                <a:sym typeface="Arial"/>
              </a:defRPr>
            </a:pP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4" name="In a 2016 Speech found on Youtube,  Krzysztof Karon warns of the dangers of discourse  set up by the cultural marxists:…"/>
          <p:cNvSpPr txBox="1"/>
          <p:nvPr>
            <p:ph type="title"/>
          </p:nvPr>
        </p:nvSpPr>
        <p:spPr>
          <a:xfrm>
            <a:off x="255426" y="357187"/>
            <a:ext cx="23873148" cy="13001626"/>
          </a:xfrm>
          <a:prstGeom prst="rect">
            <a:avLst/>
          </a:prstGeom>
        </p:spPr>
        <p:txBody>
          <a:bodyPr/>
          <a:lstStyle/>
          <a:p>
            <a:pPr defTabSz="394334">
              <a:defRPr sz="6000">
                <a:latin typeface="Arial"/>
                <a:ea typeface="Arial"/>
                <a:cs typeface="Arial"/>
                <a:sym typeface="Arial"/>
              </a:defRPr>
            </a:pPr>
            <a:r>
              <a:t>In a 2016 Speech found on Youtube, </a:t>
            </a:r>
            <a:br/>
            <a:r>
              <a:t>Krzysztof Karon warns of the dangers of discourse </a:t>
            </a:r>
            <a:br/>
            <a:r>
              <a:t>set up by the cultural marxists:</a:t>
            </a:r>
          </a:p>
          <a:p>
            <a:pPr defTabSz="394334">
              <a:defRPr sz="6000">
                <a:latin typeface="Arial"/>
                <a:ea typeface="Arial"/>
                <a:cs typeface="Arial"/>
                <a:sym typeface="Arial"/>
              </a:defRPr>
            </a:pPr>
          </a:p>
          <a:p>
            <a:pPr defTabSz="394334">
              <a:defRPr sz="6000">
                <a:latin typeface="Arial"/>
                <a:ea typeface="Arial"/>
                <a:cs typeface="Arial"/>
                <a:sym typeface="Arial"/>
              </a:defRPr>
            </a:pPr>
          </a:p>
          <a:p>
            <a:pPr defTabSz="394334">
              <a:defRPr sz="6000">
                <a:latin typeface="Arial"/>
                <a:ea typeface="Arial"/>
                <a:cs typeface="Arial"/>
                <a:sym typeface="Arial"/>
              </a:defRPr>
            </a:pPr>
            <a:r>
              <a:t>Consensus in the understanding of Discourse Theory does not mean the agreement of all the parties with the elaborated position, but the </a:t>
            </a:r>
            <a:r>
              <a:rPr>
                <a:solidFill>
                  <a:srgbClr val="FFD479"/>
                </a:solidFill>
              </a:rPr>
              <a:t>abandonment of the previous position and the acceptance of the common position as one’s own.</a:t>
            </a:r>
            <a:r>
              <a:t> Consensus doesn’t so much mean acceptance as affirmation of the elaborated negotiating position. The prerequisite of the very adherence to the discourse is the </a:t>
            </a:r>
            <a:r>
              <a:rPr>
                <a:solidFill>
                  <a:srgbClr val="FFD479"/>
                </a:solidFill>
              </a:rPr>
              <a:t>renunciation of conviction about the objective legitimacy of one’s own position.</a:t>
            </a:r>
            <a:r>
              <a:t> </a:t>
            </a:r>
          </a:p>
          <a:p>
            <a:pPr defTabSz="394334">
              <a:defRPr sz="3600">
                <a:latin typeface="Arial"/>
                <a:ea typeface="Arial"/>
                <a:cs typeface="Arial"/>
                <a:sym typeface="Arial"/>
              </a:defRPr>
            </a:pPr>
          </a:p>
          <a:p>
            <a:pPr defTabSz="394334">
              <a:defRPr sz="3600">
                <a:latin typeface="Arial"/>
                <a:ea typeface="Arial"/>
                <a:cs typeface="Arial"/>
                <a:sym typeface="Arial"/>
              </a:defRPr>
            </a:pPr>
          </a:p>
          <a:p>
            <a:pPr defTabSz="394334">
              <a:defRPr sz="3600">
                <a:latin typeface="Arial"/>
                <a:ea typeface="Arial"/>
                <a:cs typeface="Arial"/>
                <a:sym typeface="Arial"/>
              </a:defRPr>
            </a:pP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 name="In a 2016 Speech found on Youtube,  Krzysztof Karon warns of the dangers of discourse  set up by the cultural marxists:…"/>
          <p:cNvSpPr txBox="1"/>
          <p:nvPr>
            <p:ph type="title"/>
          </p:nvPr>
        </p:nvSpPr>
        <p:spPr>
          <a:xfrm>
            <a:off x="223335" y="357187"/>
            <a:ext cx="23937330" cy="13312677"/>
          </a:xfrm>
          <a:prstGeom prst="rect">
            <a:avLst/>
          </a:prstGeom>
        </p:spPr>
        <p:txBody>
          <a:bodyPr/>
          <a:lstStyle/>
          <a:p>
            <a:pPr defTabSz="476488">
              <a:defRPr sz="6960">
                <a:latin typeface="Arial"/>
                <a:ea typeface="Arial"/>
                <a:cs typeface="Arial"/>
                <a:sym typeface="Arial"/>
              </a:defRPr>
            </a:pPr>
            <a:r>
              <a:t>In a 2016 Speech found on Youtube, </a:t>
            </a:r>
            <a:br/>
            <a:r>
              <a:t>Krzysztof Karon warns of the dangers of discourse </a:t>
            </a:r>
            <a:br/>
            <a:r>
              <a:t>set up by the cultural marxists:</a:t>
            </a:r>
          </a:p>
          <a:p>
            <a:pPr defTabSz="476488">
              <a:defRPr sz="6960">
                <a:latin typeface="Arial"/>
                <a:ea typeface="Arial"/>
                <a:cs typeface="Arial"/>
                <a:sym typeface="Arial"/>
              </a:defRPr>
            </a:pPr>
          </a:p>
          <a:p>
            <a:pPr defTabSz="476488">
              <a:defRPr sz="6960">
                <a:latin typeface="Arial"/>
                <a:ea typeface="Arial"/>
                <a:cs typeface="Arial"/>
                <a:sym typeface="Arial"/>
              </a:defRPr>
            </a:pPr>
          </a:p>
          <a:p>
            <a:pPr defTabSz="476488">
              <a:defRPr sz="4350">
                <a:latin typeface="Arial"/>
                <a:ea typeface="Arial"/>
                <a:cs typeface="Arial"/>
                <a:sym typeface="Arial"/>
              </a:defRPr>
            </a:pPr>
            <a:r>
              <a:rPr sz="6960"/>
              <a:t>I’ll stubbornly reiterate: If anyone uses the notion of </a:t>
            </a:r>
            <a:r>
              <a:rPr sz="6960">
                <a:solidFill>
                  <a:srgbClr val="FFD479"/>
                </a:solidFill>
              </a:rPr>
              <a:t>‘discourse’ instead of ‘discussion’</a:t>
            </a:r>
            <a:r>
              <a:rPr sz="6960"/>
              <a:t> or agrees to participate in a discourse and not a discussion, then he should realize that </a:t>
            </a:r>
            <a:r>
              <a:rPr sz="6960">
                <a:solidFill>
                  <a:srgbClr val="FFD479"/>
                </a:solidFill>
              </a:rPr>
              <a:t>he is waiving the right to have precise convictions,</a:t>
            </a:r>
            <a:r>
              <a:rPr sz="6960"/>
              <a:t> or to buttress himself with the knowledge of </a:t>
            </a:r>
            <a:r>
              <a:rPr sz="6960">
                <a:solidFill>
                  <a:srgbClr val="FFD479"/>
                </a:solidFill>
              </a:rPr>
              <a:t>reality</a:t>
            </a:r>
            <a:r>
              <a:rPr sz="6960"/>
              <a:t> as an argument </a:t>
            </a:r>
            <a:r>
              <a:rPr sz="6960">
                <a:solidFill>
                  <a:srgbClr val="FFD479"/>
                </a:solidFill>
              </a:rPr>
              <a:t>justifying those convictions.</a:t>
            </a:r>
            <a:r>
              <a:rPr>
                <a:solidFill>
                  <a:srgbClr val="FFD479"/>
                </a:solidFill>
              </a:rPr>
              <a:t> </a:t>
            </a:r>
            <a:endParaRPr>
              <a:solidFill>
                <a:srgbClr val="FFD479"/>
              </a:solidFill>
            </a:endParaRPr>
          </a:p>
          <a:p>
            <a:pPr defTabSz="476488">
              <a:defRPr sz="4350">
                <a:latin typeface="Arial"/>
                <a:ea typeface="Arial"/>
                <a:cs typeface="Arial"/>
                <a:sym typeface="Arial"/>
              </a:defRPr>
            </a:pPr>
          </a:p>
          <a:p>
            <a:pPr defTabSz="476488">
              <a:defRPr sz="4350">
                <a:latin typeface="Arial"/>
                <a:ea typeface="Arial"/>
                <a:cs typeface="Arial"/>
                <a:sym typeface="Arial"/>
              </a:defRPr>
            </a:pP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Surrendering to  Discourse Means:…"/>
          <p:cNvSpPr txBox="1"/>
          <p:nvPr>
            <p:ph type="title"/>
          </p:nvPr>
        </p:nvSpPr>
        <p:spPr>
          <a:xfrm>
            <a:off x="268820" y="-52183"/>
            <a:ext cx="23846360" cy="13592566"/>
          </a:xfrm>
          <a:prstGeom prst="rect">
            <a:avLst/>
          </a:prstGeom>
        </p:spPr>
        <p:txBody>
          <a:bodyPr/>
          <a:lstStyle/>
          <a:p>
            <a:pPr>
              <a:defRPr sz="7500">
                <a:latin typeface="Arial"/>
                <a:ea typeface="Arial"/>
                <a:cs typeface="Arial"/>
                <a:sym typeface="Arial"/>
              </a:defRPr>
            </a:pPr>
            <a:r>
              <a:t>Surrendering to </a:t>
            </a:r>
            <a:br/>
            <a:r>
              <a:t>Discourse Means: </a:t>
            </a:r>
          </a:p>
          <a:p>
            <a:pPr>
              <a:defRPr sz="7500">
                <a:latin typeface="Arial"/>
                <a:ea typeface="Arial"/>
                <a:cs typeface="Arial"/>
                <a:sym typeface="Arial"/>
              </a:defRPr>
            </a:pPr>
          </a:p>
          <a:p>
            <a:pPr>
              <a:defRPr sz="7500">
                <a:latin typeface="Arial"/>
                <a:ea typeface="Arial"/>
                <a:cs typeface="Arial"/>
                <a:sym typeface="Arial"/>
              </a:defRPr>
            </a:pPr>
          </a:p>
          <a:p>
            <a:pPr>
              <a:defRPr sz="7500">
                <a:latin typeface="Arial"/>
                <a:ea typeface="Arial"/>
                <a:cs typeface="Arial"/>
                <a:sym typeface="Arial"/>
              </a:defRPr>
            </a:pPr>
            <a:r>
              <a:t>1. You accept the Neo-Marxist premise that your position is not fully truthful or acceptable.</a:t>
            </a:r>
          </a:p>
          <a:p>
            <a:pPr/>
          </a:p>
          <a:p>
            <a:pP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0_BasicBlack">
  <a:themeElements>
    <a:clrScheme name="20_BasicBlack">
      <a:dk1>
        <a:srgbClr val="000000"/>
      </a:dk1>
      <a:lt1>
        <a:srgbClr val="FFFFFF"/>
      </a:lt1>
      <a:dk2>
        <a:srgbClr val="434343"/>
      </a:dk2>
      <a:lt2>
        <a:srgbClr val="A9A9A9"/>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20_BasicBlack">
      <a:majorFont>
        <a:latin typeface="Helvetica Neue"/>
        <a:ea typeface="Helvetica Neue"/>
        <a:cs typeface="Helvetica Neue"/>
      </a:majorFont>
      <a:minorFont>
        <a:latin typeface="Helvetica Neue"/>
        <a:ea typeface="Helvetica Neue"/>
        <a:cs typeface="Helvetica Neue"/>
      </a:minorFont>
    </a:fontScheme>
    <a:fmtScheme name="20_Basic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FFFFFF"/>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0_BasicBlack">
  <a:themeElements>
    <a:clrScheme name="20_BasicBlack">
      <a:dk1>
        <a:srgbClr val="000000"/>
      </a:dk1>
      <a:lt1>
        <a:srgbClr val="FFFFFF"/>
      </a:lt1>
      <a:dk2>
        <a:srgbClr val="434343"/>
      </a:dk2>
      <a:lt2>
        <a:srgbClr val="A9A9A9"/>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20_BasicBlack">
      <a:majorFont>
        <a:latin typeface="Helvetica Neue"/>
        <a:ea typeface="Helvetica Neue"/>
        <a:cs typeface="Helvetica Neue"/>
      </a:majorFont>
      <a:minorFont>
        <a:latin typeface="Helvetica Neue"/>
        <a:ea typeface="Helvetica Neue"/>
        <a:cs typeface="Helvetica Neue"/>
      </a:minorFont>
    </a:fontScheme>
    <a:fmtScheme name="20_Basic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FFFFFF"/>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