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R#1.jpg" descr="FR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4334" y="1268592"/>
            <a:ext cx="16835332" cy="9975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R#2.jpg" descr="FR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7130" y="2186891"/>
            <a:ext cx="21629740" cy="802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R#3.jpg" descr="FR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252" y="4770897"/>
            <a:ext cx="21195496" cy="3084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FR#4.jpg" descr="FR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238" y="4043057"/>
            <a:ext cx="22053524" cy="4053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FR#7.jpg" descr="FR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145" y="4612719"/>
            <a:ext cx="22139710" cy="3159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R#9.jpg" descr="FR#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569" y="4030582"/>
            <a:ext cx="21128862" cy="4218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R#10.jpg" descr="FR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001" y="4874928"/>
            <a:ext cx="21777998" cy="2884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R#11.jpg" descr="FR#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102" y="3937299"/>
            <a:ext cx="24071796" cy="40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