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Large rock formation under dark clouds with a dirt road in the foreground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Close-up of a wild plant growing between lava rocks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Moss-covered rocks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Large rock formation under dark clouds with a dirt road in the foreground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N#1.jpg" descr="GN#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3109" y="1573735"/>
            <a:ext cx="8297782" cy="10568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N#9.jpg" descr="GN#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6186" y="4211006"/>
            <a:ext cx="19771628" cy="2245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N#10.jpg" descr="GN#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6825" y="1792069"/>
            <a:ext cx="21230350" cy="8904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N#1.jpg" descr="GN#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3109" y="1573735"/>
            <a:ext cx="8297782" cy="10568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N#11.jpg" descr="GN#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9148" y="1679874"/>
            <a:ext cx="22245704" cy="85389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N#12.jpg" descr="GN#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2489" y="2248654"/>
            <a:ext cx="21919022" cy="7206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N#13.jpg" descr="GN#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6312" y="5047342"/>
            <a:ext cx="21911376" cy="16965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N#14.jpg" descr="GN#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4512" y="3136836"/>
            <a:ext cx="21954976" cy="57785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N#15.jpg" descr="GN#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7284" y="4081369"/>
            <a:ext cx="23049432" cy="33425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N#16.jpg" descr="GN#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0976" y="4277069"/>
            <a:ext cx="22122048" cy="40985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N#17.jpg" descr="GN#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7232" y="3773816"/>
            <a:ext cx="22669536" cy="3648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N#2.jpg" descr="GN#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7060" y="3703934"/>
            <a:ext cx="21189880" cy="4106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N#18.jpg" descr="GN#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6375" y="1434122"/>
            <a:ext cx="18791250" cy="105001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N#19.jpg" descr="GN#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8267" y="3297253"/>
            <a:ext cx="22287466" cy="4794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N#1.jpg" descr="GN#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3109" y="1573735"/>
            <a:ext cx="8297782" cy="10568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N#20.jpg" descr="GN#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072" y="3207670"/>
            <a:ext cx="22723856" cy="48964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N#21.jpg" descr="GN#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0578" y="2211640"/>
            <a:ext cx="20602844" cy="8384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N#22.jpg" descr="GN#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7948" y="4367415"/>
            <a:ext cx="21868104" cy="24960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N#23.jpg" descr="GN#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134" y="4736326"/>
            <a:ext cx="22223732" cy="15212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N#24.jpg" descr="GN#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4952" y="2371409"/>
            <a:ext cx="21694096" cy="72424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N#25.jpg" descr="GN#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2857" y="3284476"/>
            <a:ext cx="21858286" cy="5170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N#26.jpg" descr="GN#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8265" y="2855257"/>
            <a:ext cx="21987470" cy="5780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N#3.jpg" descr="GN#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5442" y="2189701"/>
            <a:ext cx="20733116" cy="7808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N#27.jpg" descr="GN#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2730" y="2603969"/>
            <a:ext cx="21838540" cy="63495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N#28.jpg" descr="GN#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5664" y="1268941"/>
            <a:ext cx="19172672" cy="9682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GN#29.jpg" descr="GN#2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70358" y="9506475"/>
            <a:ext cx="3136901" cy="736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N#1.jpg" descr="GN#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3109" y="1573735"/>
            <a:ext cx="8297782" cy="10568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N#30.jpg" descr="GN#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9407" y="994885"/>
            <a:ext cx="18445186" cy="10814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N#31.jpg" descr="GN#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9666" y="1832378"/>
            <a:ext cx="23604668" cy="9052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N#32.jpg" descr="GN#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2293" y="1081589"/>
            <a:ext cx="18439414" cy="11552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N#33.jpg" descr="GN#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8475" y="2620600"/>
            <a:ext cx="22947050" cy="5818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N#34.jpg" descr="GN#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0212" y="1266604"/>
            <a:ext cx="20603576" cy="108774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N#35.jpg" descr="GN#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5731" y="944436"/>
            <a:ext cx="19312538" cy="10273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N#36.jpg" descr="GN#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9539" y="1053824"/>
            <a:ext cx="19684922" cy="11108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N#4.jpg" descr="GN#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0979" y="2687748"/>
            <a:ext cx="20902042" cy="63397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N#37.jpg" descr="GN#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7888" y="2427863"/>
            <a:ext cx="22368224" cy="8470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N#38.jpg" descr="GN#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5601" y="3154279"/>
            <a:ext cx="22572798" cy="6832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N#39.jpg" descr="GN#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941" y="2038002"/>
            <a:ext cx="22866118" cy="85660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N#39.jpg" descr="GN#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2967" y="2221190"/>
            <a:ext cx="22018066" cy="8248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N#40.jpg" descr="GN#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6939" y="2373228"/>
            <a:ext cx="23330122" cy="7118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N#41.jpg" descr="GN#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7964" y="1263013"/>
            <a:ext cx="19908072" cy="100111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NG#42.jpg" descr="NG#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9427" y="1835159"/>
            <a:ext cx="20285146" cy="7770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N#42.jpg" descr="GN#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9512" y="2304264"/>
            <a:ext cx="23344976" cy="7821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N#43.jpg" descr="GN#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0496" y="1599130"/>
            <a:ext cx="17223008" cy="10517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N#5.jpg" descr="GN#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2906" y="4976425"/>
            <a:ext cx="21498188" cy="2446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N#6.jpg" descr="GN#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7510" y="3640097"/>
            <a:ext cx="21308980" cy="42021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N#7.jpg" descr="GN#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2818" y="2549371"/>
            <a:ext cx="20378364" cy="7028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N#1.jpg" descr="GN#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3109" y="1573735"/>
            <a:ext cx="8297782" cy="10568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N#8.jpg" descr="GN#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821" y="3631904"/>
            <a:ext cx="21334358" cy="42293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