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RS#1.jpg" descr="IRS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621" y="2093838"/>
            <a:ext cx="23676758" cy="7697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"/>
          <p:cNvSpPr txBox="1"/>
          <p:nvPr/>
        </p:nvSpPr>
        <p:spPr>
          <a:xfrm>
            <a:off x="11855500" y="662731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172" name="hate#3.jpg" descr="hate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9007" y="697619"/>
            <a:ext cx="20685986" cy="11232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"/>
          <p:cNvSpPr txBox="1"/>
          <p:nvPr/>
        </p:nvSpPr>
        <p:spPr>
          <a:xfrm>
            <a:off x="11855500" y="662731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175" name="hate#4.jpg" descr="hate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2023" y="441391"/>
            <a:ext cx="17179954" cy="12833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RS#2.jpg" descr="IRS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458" y="848465"/>
            <a:ext cx="13455084" cy="11605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rs#3.jpg" descr="irs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4821" y="707139"/>
            <a:ext cx="12614358" cy="11863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RS#8.jpg" descr="IRS#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7019" y="667535"/>
            <a:ext cx="12449962" cy="11008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RS#4.jpg" descr="IRS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184" y="2640098"/>
            <a:ext cx="23309632" cy="6268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RS#5.jpg" descr="IRS#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666" y="1599696"/>
            <a:ext cx="17410668" cy="9503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RS#6.jpg" descr="IRS#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991" y="1416514"/>
            <a:ext cx="19048018" cy="9708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RS#7.jpg" descr="IRS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597" y="1860772"/>
            <a:ext cx="23120806" cy="7575419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https://thefederalist.com/2022/05/02/bill-would-allow-feds-to-purge-u-s-military-and-local-police-using-charges-of-hate-crimes/"/>
          <p:cNvSpPr txBox="1"/>
          <p:nvPr/>
        </p:nvSpPr>
        <p:spPr>
          <a:xfrm>
            <a:off x="3382365" y="6627317"/>
            <a:ext cx="1761927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https://thefederalist.com/2022/05/02/bill-would-allow-feds-to-purge-u-s-military-and-local-police-using-charges-of-hate-crimes/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hate#1.jpg" descr="hate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6989" y="369706"/>
            <a:ext cx="14439312" cy="3666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hate#2.jpg" descr="hate#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6332" y="4355604"/>
            <a:ext cx="20711336" cy="9154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