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solidFill>
                <a:srgbClr val="D6D6D6"/>
              </a:solidFill>
              <a:prstDash val="solid"/>
              <a:miter lim="400000"/>
            </a:ln>
          </a:left>
          <a:right>
            <a:ln w="254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chemeClr val="accent1"/>
          </a:solidFill>
        </a:fill>
      </a:tcStyle>
    </a:firstCol>
    <a:lastRow>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25400" cap="flat">
              <a:solidFill>
                <a:srgbClr val="D6D7D6"/>
              </a:solidFill>
              <a:prstDash val="solid"/>
              <a:miter lim="400000"/>
            </a:ln>
          </a:top>
          <a:bottom>
            <a:ln w="12700" cap="flat">
              <a:solidFill>
                <a:srgbClr val="D6D6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lastRow>
    <a:firstRow>
      <a:tcTxStyle b="on"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6D6"/>
              </a:solidFill>
              <a:prstDash val="solid"/>
              <a:miter lim="400000"/>
            </a:ln>
          </a:top>
          <a:bottom>
            <a:ln w="254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solidFill>
            <a:srgbClr val="032650"/>
          </a:solidFill>
        </a:fill>
      </a:tcStyle>
    </a:firstRow>
  </a:tblStyle>
  <a:tblStyle styleId="{C7B018BB-80A7-4F77-B60F-C8B233D01FF8}" styleName="">
    <a:tblBg/>
    <a:wholeTbl>
      <a:tcTxStyle b="off" i="off">
        <a:font>
          <a:latin typeface="Helvetica Neue"/>
          <a:ea typeface="Helvetica Neue"/>
          <a:cs typeface="Helvetica Neue"/>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929292"/>
              </a:solidFill>
              <a:prstDash val="solid"/>
              <a:miter lim="400000"/>
            </a:ln>
          </a:top>
          <a:bottom>
            <a:ln w="12700" cap="flat">
              <a:solidFill>
                <a:srgbClr val="929292"/>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84E00"/>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17101"/>
          </a:solidFill>
        </a:fill>
      </a:tcStyle>
    </a:firstRow>
  </a:tblStyle>
  <a:tblStyle styleId="{EEE7283C-3CF3-47DC-8721-378D4A62B228}" styleName="">
    <a:tblBg/>
    <a:wholeTbl>
      <a:tcTxStyle b="off" i="off">
        <a:font>
          <a:latin typeface="Helvetica Neue"/>
          <a:ea typeface="Helvetica Neue"/>
          <a:cs typeface="Helvetica Neue"/>
        </a:font>
        <a:srgbClr val="FFFFFF"/>
      </a:tcTxStyle>
      <a:tcStyle>
        <a:tcBdr>
          <a:left>
            <a:ln w="12700" cap="flat">
              <a:solidFill>
                <a:srgbClr val="AAAAAA"/>
              </a:solidFill>
              <a:prstDash val="solid"/>
              <a:miter lim="400000"/>
            </a:ln>
          </a:left>
          <a:right>
            <a:ln w="12700" cap="flat">
              <a:solidFill>
                <a:srgbClr val="AAAAAA"/>
              </a:solidFill>
              <a:prstDash val="solid"/>
              <a:miter lim="400000"/>
            </a:ln>
          </a:right>
          <a:top>
            <a:ln w="12700" cap="flat">
              <a:solidFill>
                <a:srgbClr val="AAAAAA"/>
              </a:solidFill>
              <a:prstDash val="solid"/>
              <a:miter lim="400000"/>
            </a:ln>
          </a:top>
          <a:bottom>
            <a:ln w="12700" cap="flat">
              <a:solidFill>
                <a:srgbClr val="AAAAAA"/>
              </a:solidFill>
              <a:prstDash val="solid"/>
              <a:miter lim="400000"/>
            </a:ln>
          </a:bottom>
          <a:insideH>
            <a:ln w="12700" cap="flat">
              <a:solidFill>
                <a:srgbClr val="AAAAAA"/>
              </a:solidFill>
              <a:prstDash val="solid"/>
              <a:miter lim="400000"/>
            </a:ln>
          </a:insideH>
          <a:insideV>
            <a:ln w="12700" cap="flat">
              <a:solidFill>
                <a:srgbClr val="AAAAAA"/>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0" cap="flat">
              <a:noFill/>
              <a:miter lim="400000"/>
            </a:ln>
          </a:bottom>
          <a:insideH>
            <a:ln w="12700" cap="flat">
              <a:noFill/>
              <a:miter lim="400000"/>
            </a:ln>
          </a:insideH>
          <a:insideV>
            <a:ln w="12700" cap="flat">
              <a:noFill/>
              <a:miter lim="400000"/>
            </a:ln>
          </a:insideV>
        </a:tcBdr>
        <a:fill>
          <a:solidFill>
            <a:schemeClr val="accent5">
              <a:hueOff val="106375"/>
              <a:satOff val="9554"/>
              <a:lumOff val="-13516"/>
            </a:schemeClr>
          </a:solidFill>
        </a:fill>
      </a:tcStyle>
    </a:firstRow>
  </a:tblStyle>
  <a:tblStyle styleId="{CF821DB8-F4EB-4A41-A1BA-3FCAFE7338EE}" styleName="">
    <a:tblBg/>
    <a:wholeTbl>
      <a:tcTxStyle b="off" i="off">
        <a:font>
          <a:latin typeface="Helvetica Neue"/>
          <a:ea typeface="Helvetica Neue"/>
          <a:cs typeface="Helvetica Neue"/>
        </a:font>
        <a:srgbClr val="FFFFFF"/>
      </a:tcTxStyle>
      <a:tcStyle>
        <a:tcBdr>
          <a:left>
            <a:ln w="12700" cap="flat">
              <a:solidFill>
                <a:srgbClr val="D6D7D6"/>
              </a:solidFill>
              <a:prstDash val="solid"/>
              <a:miter lim="400000"/>
            </a:ln>
          </a:left>
          <a:right>
            <a:ln w="12700" cap="flat">
              <a:solidFill>
                <a:srgbClr val="D6D7D6"/>
              </a:solidFill>
              <a:prstDash val="solid"/>
              <a:miter lim="400000"/>
            </a:ln>
          </a:right>
          <a:top>
            <a:ln w="12700" cap="flat">
              <a:solidFill>
                <a:srgbClr val="D6D7D6"/>
              </a:solidFill>
              <a:prstDash val="solid"/>
              <a:miter lim="400000"/>
            </a:ln>
          </a:top>
          <a:bottom>
            <a:ln w="12700" cap="flat">
              <a:solidFill>
                <a:srgbClr val="D6D7D6"/>
              </a:solidFill>
              <a:prstDash val="solid"/>
              <a:miter lim="400000"/>
            </a:ln>
          </a:bottom>
          <a:insideH>
            <a:ln w="12700" cap="flat">
              <a:solidFill>
                <a:srgbClr val="D6D7D6"/>
              </a:solidFill>
              <a:prstDash val="solid"/>
              <a:miter lim="400000"/>
            </a:ln>
          </a:insideH>
          <a:insideV>
            <a:ln w="12700" cap="flat">
              <a:solidFill>
                <a:srgbClr val="D6D7D6"/>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6">
              <a:hueOff val="-119728"/>
              <a:satOff val="5580"/>
              <a:lumOff val="-12961"/>
            </a:schemeClr>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650E48"/>
          </a:solidFill>
        </a:fill>
      </a:tcStyle>
    </a:firstRow>
  </a:tblStyle>
  <a:tblStyle styleId="{33BA23B1-9221-436E-865A-0063620EA4FD}" styleName="">
    <a:tblBg/>
    <a:wholeTbl>
      <a:tcTxStyle b="off" i="off">
        <a:font>
          <a:latin typeface="Helvetica Neue"/>
          <a:ea typeface="Helvetica Neue"/>
          <a:cs typeface="Helvetica Neue"/>
        </a:font>
        <a:srgbClr val="FFFFFF"/>
      </a:tcTxStyle>
      <a:tcStyle>
        <a:tcBdr>
          <a:left>
            <a:ln w="12700" cap="flat">
              <a:solidFill>
                <a:srgbClr val="909090"/>
              </a:solidFill>
              <a:prstDash val="solid"/>
              <a:miter lim="400000"/>
            </a:ln>
          </a:left>
          <a:right>
            <a:ln w="12700" cap="flat">
              <a:solidFill>
                <a:srgbClr val="909090"/>
              </a:solidFill>
              <a:prstDash val="solid"/>
              <a:miter lim="400000"/>
            </a:ln>
          </a:right>
          <a:top>
            <a:ln w="12700" cap="flat">
              <a:solidFill>
                <a:srgbClr val="909090"/>
              </a:solidFill>
              <a:prstDash val="solid"/>
              <a:miter lim="400000"/>
            </a:ln>
          </a:top>
          <a:bottom>
            <a:ln w="12700" cap="flat">
              <a:solidFill>
                <a:srgbClr val="909090"/>
              </a:solidFill>
              <a:prstDash val="solid"/>
              <a:miter lim="400000"/>
            </a:ln>
          </a:bottom>
          <a:insideH>
            <a:ln w="12700" cap="flat">
              <a:solidFill>
                <a:srgbClr val="909090"/>
              </a:solidFill>
              <a:prstDash val="solid"/>
              <a:miter lim="400000"/>
            </a:ln>
          </a:insideH>
          <a:insideV>
            <a:ln w="12700" cap="flat">
              <a:solidFill>
                <a:srgbClr val="909090"/>
              </a:solidFill>
              <a:prstDash val="solid"/>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798089"/>
          </a:solidFill>
        </a:fill>
      </a:tcStyle>
    </a:firstCol>
    <a:lastRow>
      <a:tcTxStyle b="off"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96A0AC"/>
          </a:solidFill>
        </a:fill>
      </a:tcStyle>
    </a:firstRow>
  </a:tblStyle>
  <a:tblStyle styleId="{2708684C-4D16-4618-839F-0558EEFCDFE6}" styleName="">
    <a:tblBg/>
    <a:wholeTbl>
      <a:tcTxStyle b="off" i="off">
        <a:font>
          <a:latin typeface="Helvetica Neue"/>
          <a:ea typeface="Helvetica Neue"/>
          <a:cs typeface="Helvetica Neue"/>
        </a:font>
        <a:srgbClr val="FFFFFF"/>
      </a:tcTxStyle>
      <a:tcStyle>
        <a:tcBdr>
          <a:left>
            <a:ln w="12700" cap="flat">
              <a:solidFill>
                <a:srgbClr val="929292"/>
              </a:solidFill>
              <a:custDash>
                <a:ds d="200000" sp="200000"/>
              </a:custDash>
              <a:miter lim="400000"/>
            </a:ln>
          </a:left>
          <a:right>
            <a:ln w="12700" cap="flat">
              <a:solidFill>
                <a:srgbClr val="929292"/>
              </a:solidFill>
              <a:custDash>
                <a:ds d="200000" sp="200000"/>
              </a:custDash>
              <a:miter lim="400000"/>
            </a:ln>
          </a:right>
          <a:top>
            <a:ln w="12700" cap="flat">
              <a:solidFill>
                <a:srgbClr val="929292"/>
              </a:solidFill>
              <a:custDash>
                <a:ds d="200000" sp="200000"/>
              </a:custDash>
              <a:miter lim="400000"/>
            </a:ln>
          </a:top>
          <a:bottom>
            <a:ln w="12700" cap="flat">
              <a:solidFill>
                <a:srgbClr val="929292"/>
              </a:solidFill>
              <a:custDash>
                <a:ds d="200000" sp="200000"/>
              </a:custDash>
              <a:miter lim="400000"/>
            </a:ln>
          </a:bottom>
          <a:insideH>
            <a:ln w="12700" cap="flat">
              <a:solidFill>
                <a:srgbClr val="929292"/>
              </a:solidFill>
              <a:custDash>
                <a:ds d="200000" sp="200000"/>
              </a:custDash>
              <a:miter lim="400000"/>
            </a:ln>
          </a:insideH>
          <a:insideV>
            <a:ln w="12700" cap="flat">
              <a:solidFill>
                <a:srgbClr val="929292"/>
              </a:solidFill>
              <a:custDash>
                <a:ds d="200000" sp="200000"/>
              </a:custDash>
              <a:miter lim="400000"/>
            </a:ln>
          </a:insideV>
        </a:tcBdr>
        <a:fill>
          <a:noFill/>
        </a:fill>
      </a:tcStyle>
    </a:wholeTbl>
    <a:band2H>
      <a:tcTxStyle b="def" i="def"/>
      <a:tcStyle>
        <a:tcBdr/>
        <a:fill>
          <a:solidFill>
            <a:srgbClr val="747676">
              <a:alpha val="63790"/>
            </a:srgbClr>
          </a:solidFill>
        </a:fill>
      </a:tcStyle>
    </a:band2H>
    <a:firstCol>
      <a:tcTxStyle b="on" i="off">
        <a:font>
          <a:latin typeface="Helvetica Neue"/>
          <a:ea typeface="Helvetica Neue"/>
          <a:cs typeface="Helvetica Neue"/>
        </a:font>
        <a:srgbClr val="FFFFFF"/>
      </a:tcTxStyle>
      <a:tcStyle>
        <a:tcBdr>
          <a:left>
            <a:ln w="12700" cap="flat">
              <a:noFill/>
              <a:miter lim="400000"/>
            </a:ln>
          </a:left>
          <a:right>
            <a:ln w="25400" cap="flat">
              <a:solidFill>
                <a:srgbClr val="929292"/>
              </a:solidFill>
              <a:prstDash val="solid"/>
              <a:miter lim="400000"/>
            </a:ln>
          </a:right>
          <a:top>
            <a:ln w="25400" cap="flat">
              <a:solidFill>
                <a:srgbClr val="929292"/>
              </a:solidFill>
              <a:prstDash val="solid"/>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Col>
    <a:lastRow>
      <a:tcTxStyle b="off"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25400" cap="flat">
              <a:solidFill>
                <a:srgbClr val="929292"/>
              </a:solidFill>
              <a:prstDash val="solid"/>
              <a:miter lim="400000"/>
            </a:ln>
          </a:top>
          <a:bottom>
            <a:ln w="12700" cap="flat">
              <a:noFill/>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lastRow>
    <a:firstRow>
      <a:tcTxStyle b="on" i="off">
        <a:font>
          <a:latin typeface="Helvetica Neue"/>
          <a:ea typeface="Helvetica Neue"/>
          <a:cs typeface="Helvetica Neue"/>
        </a:font>
        <a:srgbClr val="FFFFFF"/>
      </a:tcTxStyle>
      <a:tcStyle>
        <a:tcBdr>
          <a:left>
            <a:ln w="25400" cap="flat">
              <a:solidFill>
                <a:srgbClr val="929292"/>
              </a:solidFill>
              <a:prstDash val="solid"/>
              <a:miter lim="400000"/>
            </a:ln>
          </a:left>
          <a:right>
            <a:ln w="25400" cap="flat">
              <a:solidFill>
                <a:srgbClr val="929292"/>
              </a:solidFill>
              <a:prstDash val="solid"/>
              <a:miter lim="400000"/>
            </a:ln>
          </a:right>
          <a:top>
            <a:ln w="12700" cap="flat">
              <a:noFill/>
              <a:miter lim="400000"/>
            </a:ln>
          </a:top>
          <a:bottom>
            <a:ln w="25400" cap="flat">
              <a:solidFill>
                <a:srgbClr val="929292"/>
              </a:solidFill>
              <a:prstDash val="solid"/>
              <a:miter lim="400000"/>
            </a:ln>
          </a:bottom>
          <a:insideH>
            <a:ln w="25400" cap="flat">
              <a:solidFill>
                <a:srgbClr val="929292"/>
              </a:solidFill>
              <a:prstDash val="solid"/>
              <a:miter lim="400000"/>
            </a:ln>
          </a:insideH>
          <a:insideV>
            <a:ln w="25400" cap="flat">
              <a:solidFill>
                <a:srgbClr val="929292"/>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25" name="Shape 125"/>
          <p:cNvSpPr/>
          <p:nvPr>
            <p:ph type="sldImg"/>
          </p:nvPr>
        </p:nvSpPr>
        <p:spPr>
          <a:xfrm>
            <a:off x="1143000" y="685800"/>
            <a:ext cx="4572000" cy="3429000"/>
          </a:xfrm>
          <a:prstGeom prst="rect">
            <a:avLst/>
          </a:prstGeom>
        </p:spPr>
        <p:txBody>
          <a:bodyPr/>
          <a:lstStyle/>
          <a:p>
            <a:pPr/>
          </a:p>
        </p:txBody>
      </p:sp>
      <p:sp>
        <p:nvSpPr>
          <p:cNvPr id="126" name="Shape 12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4833937" y="2303859"/>
            <a:ext cx="14716126" cy="4643438"/>
          </a:xfrm>
          <a:prstGeom prst="rect">
            <a:avLst/>
          </a:prstGeom>
        </p:spPr>
        <p:txBody>
          <a:bodyPr anchor="b"/>
          <a:lstStyle/>
          <a:p>
            <a:pPr/>
            <a:r>
              <a:t>Title Text</a:t>
            </a:r>
          </a:p>
        </p:txBody>
      </p:sp>
      <p:sp>
        <p:nvSpPr>
          <p:cNvPr id="12" name="Body Level One…"/>
          <p:cNvSpPr txBox="1"/>
          <p:nvPr>
            <p:ph type="body" sz="quarter" idx="1"/>
          </p:nvPr>
        </p:nvSpPr>
        <p:spPr>
          <a:xfrm>
            <a:off x="4833937" y="7072312"/>
            <a:ext cx="14716126" cy="1589485"/>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93" name="–Johnny Appleseed"/>
          <p:cNvSpPr txBox="1"/>
          <p:nvPr>
            <p:ph type="body" sz="quarter" idx="21"/>
          </p:nvPr>
        </p:nvSpPr>
        <p:spPr>
          <a:xfrm>
            <a:off x="4833937" y="8947546"/>
            <a:ext cx="14716126" cy="647701"/>
          </a:xfrm>
          <a:prstGeom prst="rect">
            <a:avLst/>
          </a:prstGeom>
        </p:spPr>
        <p:txBody>
          <a:bodyPr anchor="t">
            <a:spAutoFit/>
          </a:bodyPr>
          <a:lstStyle>
            <a:lvl1pPr marL="0" indent="0" algn="ctr">
              <a:spcBef>
                <a:spcPts val="0"/>
              </a:spcBef>
              <a:buClrTx/>
              <a:buSzTx/>
              <a:buNone/>
              <a:defRPr i="1" sz="3200"/>
            </a:lvl1pPr>
          </a:lstStyle>
          <a:p>
            <a:pPr/>
            <a:r>
              <a:t>–Johnny Appleseed</a:t>
            </a:r>
          </a:p>
        </p:txBody>
      </p:sp>
      <p:sp>
        <p:nvSpPr>
          <p:cNvPr id="94" name="“Type a quote here.”"/>
          <p:cNvSpPr txBox="1"/>
          <p:nvPr>
            <p:ph type="body" sz="quarter" idx="22"/>
          </p:nvPr>
        </p:nvSpPr>
        <p:spPr>
          <a:xfrm>
            <a:off x="4833937" y="6055915"/>
            <a:ext cx="14716126" cy="863601"/>
          </a:xfrm>
          <a:prstGeom prst="rect">
            <a:avLst/>
          </a:prstGeom>
        </p:spPr>
        <p:txBody>
          <a:bodyPr>
            <a:spAutoFit/>
          </a:bodyPr>
          <a:lstStyle>
            <a:lvl1pPr marL="0" indent="0" algn="ctr">
              <a:spcBef>
                <a:spcPts val="0"/>
              </a:spcBef>
              <a:buClrTx/>
              <a:buSzTx/>
              <a:buNone/>
              <a:defRPr sz="4600">
                <a:latin typeface="+mn-lt"/>
                <a:ea typeface="+mn-ea"/>
                <a:cs typeface="+mn-cs"/>
                <a:sym typeface="Helvetica Neue Medium"/>
              </a:defRPr>
            </a:lvl1pPr>
          </a:lstStyle>
          <a:p>
            <a:pPr/>
            <a:r>
              <a:t>“Type a quote here.” </a:t>
            </a:r>
          </a:p>
        </p:txBody>
      </p:sp>
      <p:sp>
        <p:nvSpPr>
          <p:cNvPr id="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02" name="Image"/>
          <p:cNvSpPr/>
          <p:nvPr>
            <p:ph type="pic" idx="21"/>
          </p:nvPr>
        </p:nvSpPr>
        <p:spPr>
          <a:xfrm>
            <a:off x="1740742" y="-17860"/>
            <a:ext cx="23275935" cy="15517291"/>
          </a:xfrm>
          <a:prstGeom prst="rect">
            <a:avLst/>
          </a:prstGeom>
        </p:spPr>
        <p:txBody>
          <a:bodyPr lIns="91439" tIns="45719" rIns="91439" bIns="45719" anchor="t">
            <a:noAutofit/>
          </a:bodyPr>
          <a:lstStyle/>
          <a:p>
            <a:pPr/>
          </a:p>
        </p:txBody>
      </p:sp>
      <p:sp>
        <p:nvSpPr>
          <p:cNvPr id="10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17" name="Title Text"/>
          <p:cNvSpPr txBox="1"/>
          <p:nvPr>
            <p:ph type="title"/>
          </p:nvPr>
        </p:nvSpPr>
        <p:spPr>
          <a:prstGeom prst="rect">
            <a:avLst/>
          </a:prstGeom>
        </p:spPr>
        <p:txBody>
          <a:bodyPr/>
          <a:lstStyle/>
          <a:p>
            <a:pPr/>
            <a:r>
              <a:t>Title Text</a:t>
            </a:r>
          </a:p>
        </p:txBody>
      </p:sp>
      <p:sp>
        <p:nvSpPr>
          <p:cNvPr id="118"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20" name="Image"/>
          <p:cNvSpPr/>
          <p:nvPr>
            <p:ph type="pic" idx="21"/>
          </p:nvPr>
        </p:nvSpPr>
        <p:spPr>
          <a:xfrm>
            <a:off x="2137171" y="714375"/>
            <a:ext cx="17395034" cy="8637945"/>
          </a:xfrm>
          <a:prstGeom prst="rect">
            <a:avLst/>
          </a:prstGeom>
        </p:spPr>
        <p:txBody>
          <a:bodyPr lIns="91439" tIns="45719" rIns="91439" bIns="45719" anchor="t">
            <a:noAutofit/>
          </a:bodyPr>
          <a:lstStyle/>
          <a:p>
            <a:pPr/>
          </a:p>
        </p:txBody>
      </p:sp>
      <p:sp>
        <p:nvSpPr>
          <p:cNvPr id="21" name="Title Text"/>
          <p:cNvSpPr txBox="1"/>
          <p:nvPr>
            <p:ph type="title"/>
          </p:nvPr>
        </p:nvSpPr>
        <p:spPr>
          <a:xfrm>
            <a:off x="4833937" y="9447609"/>
            <a:ext cx="14716126" cy="2000251"/>
          </a:xfrm>
          <a:prstGeom prst="rect">
            <a:avLst/>
          </a:prstGeom>
        </p:spPr>
        <p:txBody>
          <a:bodyPr/>
          <a:lstStyle/>
          <a:p>
            <a:pPr/>
            <a:r>
              <a:t>Title Text</a:t>
            </a:r>
          </a:p>
        </p:txBody>
      </p:sp>
      <p:sp>
        <p:nvSpPr>
          <p:cNvPr id="22" name="Body Level One…"/>
          <p:cNvSpPr txBox="1"/>
          <p:nvPr>
            <p:ph type="body" sz="quarter" idx="1"/>
          </p:nvPr>
        </p:nvSpPr>
        <p:spPr>
          <a:xfrm>
            <a:off x="4833937" y="11465718"/>
            <a:ext cx="14716126" cy="1589486"/>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30" name="Title Text"/>
          <p:cNvSpPr txBox="1"/>
          <p:nvPr>
            <p:ph type="title"/>
          </p:nvPr>
        </p:nvSpPr>
        <p:spPr>
          <a:xfrm>
            <a:off x="4833937" y="4536281"/>
            <a:ext cx="14716126" cy="4643438"/>
          </a:xfrm>
          <a:prstGeom prst="rect">
            <a:avLst/>
          </a:prstGeom>
        </p:spPr>
        <p:txBody>
          <a:bodyPr/>
          <a:lstStyle/>
          <a:p>
            <a:pPr/>
            <a:r>
              <a:t>Title Text</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38" name="Image"/>
          <p:cNvSpPr/>
          <p:nvPr>
            <p:ph type="pic" idx="21"/>
          </p:nvPr>
        </p:nvSpPr>
        <p:spPr>
          <a:xfrm>
            <a:off x="6494800" y="-194764"/>
            <a:ext cx="19020237" cy="12680158"/>
          </a:xfrm>
          <a:prstGeom prst="rect">
            <a:avLst/>
          </a:prstGeom>
        </p:spPr>
        <p:txBody>
          <a:bodyPr lIns="91439" tIns="45719" rIns="91439" bIns="45719" anchor="t">
            <a:noAutofit/>
          </a:bodyPr>
          <a:lstStyle/>
          <a:p>
            <a:pPr/>
          </a:p>
        </p:txBody>
      </p:sp>
      <p:sp>
        <p:nvSpPr>
          <p:cNvPr id="39" name="Title Text"/>
          <p:cNvSpPr txBox="1"/>
          <p:nvPr>
            <p:ph type="title"/>
          </p:nvPr>
        </p:nvSpPr>
        <p:spPr>
          <a:xfrm>
            <a:off x="4387453" y="892968"/>
            <a:ext cx="7500938" cy="5607845"/>
          </a:xfrm>
          <a:prstGeom prst="rect">
            <a:avLst/>
          </a:prstGeom>
        </p:spPr>
        <p:txBody>
          <a:bodyPr anchor="b"/>
          <a:lstStyle>
            <a:lvl1pPr>
              <a:defRPr sz="8400"/>
            </a:lvl1pPr>
          </a:lstStyle>
          <a:p>
            <a:pPr/>
            <a:r>
              <a:t>Title Text</a:t>
            </a:r>
          </a:p>
        </p:txBody>
      </p:sp>
      <p:sp>
        <p:nvSpPr>
          <p:cNvPr id="40" name="Body Level One…"/>
          <p:cNvSpPr txBox="1"/>
          <p:nvPr>
            <p:ph type="body" sz="quarter" idx="1"/>
          </p:nvPr>
        </p:nvSpPr>
        <p:spPr>
          <a:xfrm>
            <a:off x="4387453" y="6643687"/>
            <a:ext cx="7500938" cy="5786438"/>
          </a:xfrm>
          <a:prstGeom prst="rect">
            <a:avLst/>
          </a:prstGeom>
        </p:spPr>
        <p:txBody>
          <a:bodyPr anchor="t"/>
          <a:lstStyle>
            <a:lvl1pPr marL="0" indent="0" algn="ctr">
              <a:spcBef>
                <a:spcPts val="0"/>
              </a:spcBef>
              <a:buClrTx/>
              <a:buSzTx/>
              <a:buNone/>
              <a:defRPr sz="5200"/>
            </a:lvl1pPr>
            <a:lvl2pPr marL="0" indent="0" algn="ctr">
              <a:spcBef>
                <a:spcPts val="0"/>
              </a:spcBef>
              <a:buClrTx/>
              <a:buSzTx/>
              <a:buNone/>
              <a:defRPr sz="5200"/>
            </a:lvl2pPr>
            <a:lvl3pPr marL="0" indent="0" algn="ctr">
              <a:spcBef>
                <a:spcPts val="0"/>
              </a:spcBef>
              <a:buClrTx/>
              <a:buSzTx/>
              <a:buNone/>
              <a:defRPr sz="5200"/>
            </a:lvl3pPr>
            <a:lvl4pPr marL="0" indent="0" algn="ctr">
              <a:spcBef>
                <a:spcPts val="0"/>
              </a:spcBef>
              <a:buClrTx/>
              <a:buSzTx/>
              <a:buNone/>
              <a:defRPr sz="5200"/>
            </a:lvl4pPr>
            <a:lvl5pPr marL="0" indent="0" algn="ctr">
              <a:spcBef>
                <a:spcPts val="0"/>
              </a:spcBef>
              <a:buClrTx/>
              <a:buSzTx/>
              <a:buNone/>
              <a:defRPr sz="5200"/>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48" name="Title Text"/>
          <p:cNvSpPr txBox="1"/>
          <p:nvPr>
            <p:ph type="title"/>
          </p:nvPr>
        </p:nvSpPr>
        <p:spPr>
          <a:prstGeom prst="rect">
            <a:avLst/>
          </a:prstGeom>
        </p:spPr>
        <p:txBody>
          <a:bodyPr/>
          <a:lstStyle/>
          <a:p>
            <a:pPr/>
            <a:r>
              <a:t>Title Text</a:t>
            </a:r>
          </a:p>
        </p:txBody>
      </p:sp>
      <p:sp>
        <p:nvSpPr>
          <p:cNvPr id="4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56" name="Title Text"/>
          <p:cNvSpPr txBox="1"/>
          <p:nvPr>
            <p:ph type="title"/>
          </p:nvPr>
        </p:nvSpPr>
        <p:spPr>
          <a:prstGeom prst="rect">
            <a:avLst/>
          </a:prstGeom>
        </p:spPr>
        <p:txBody>
          <a:bodyPr/>
          <a:lstStyle/>
          <a:p>
            <a:pPr/>
            <a:r>
              <a:t>Title Text</a:t>
            </a:r>
          </a:p>
        </p:txBody>
      </p:sp>
      <p:sp>
        <p:nvSpPr>
          <p:cNvPr id="57" name="Body Level One…"/>
          <p:cNvSpPr txBox="1"/>
          <p:nvPr>
            <p:ph type="body" idx="1"/>
          </p:nvPr>
        </p:nvSpPr>
        <p:spPr>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65" name="Image"/>
          <p:cNvSpPr/>
          <p:nvPr>
            <p:ph type="pic" idx="21"/>
          </p:nvPr>
        </p:nvSpPr>
        <p:spPr>
          <a:xfrm>
            <a:off x="9338964" y="2857500"/>
            <a:ext cx="14466095" cy="9644063"/>
          </a:xfrm>
          <a:prstGeom prst="rect">
            <a:avLst/>
          </a:prstGeom>
        </p:spPr>
        <p:txBody>
          <a:bodyPr lIns="91439" tIns="45719" rIns="91439" bIns="45719" anchor="t">
            <a:noAutofit/>
          </a:bodyPr>
          <a:lstStyle/>
          <a:p>
            <a:pPr/>
          </a:p>
        </p:txBody>
      </p:sp>
      <p:sp>
        <p:nvSpPr>
          <p:cNvPr id="66" name="Title Text"/>
          <p:cNvSpPr txBox="1"/>
          <p:nvPr>
            <p:ph type="title"/>
          </p:nvPr>
        </p:nvSpPr>
        <p:spPr>
          <a:prstGeom prst="rect">
            <a:avLst/>
          </a:prstGeom>
        </p:spPr>
        <p:txBody>
          <a:bodyPr/>
          <a:lstStyle/>
          <a:p>
            <a:pPr/>
            <a:r>
              <a:t>Title Text</a:t>
            </a:r>
          </a:p>
        </p:txBody>
      </p:sp>
      <p:sp>
        <p:nvSpPr>
          <p:cNvPr id="67" name="Body Level One…"/>
          <p:cNvSpPr txBox="1"/>
          <p:nvPr>
            <p:ph type="body" sz="quarter" idx="1"/>
          </p:nvPr>
        </p:nvSpPr>
        <p:spPr>
          <a:xfrm>
            <a:off x="4387453" y="3643312"/>
            <a:ext cx="7500938" cy="8840392"/>
          </a:xfrm>
          <a:prstGeom prst="rect">
            <a:avLst/>
          </a:prstGeom>
        </p:spPr>
        <p:txBody>
          <a:bodyPr/>
          <a:lstStyle>
            <a:lvl1pPr marL="465364" indent="-465364">
              <a:spcBef>
                <a:spcPts val="4500"/>
              </a:spcBef>
              <a:buClrTx/>
              <a:defRPr sz="3800"/>
            </a:lvl1pPr>
            <a:lvl2pPr marL="808264" indent="-465364">
              <a:spcBef>
                <a:spcPts val="4500"/>
              </a:spcBef>
              <a:buClrTx/>
              <a:defRPr sz="3800"/>
            </a:lvl2pPr>
            <a:lvl3pPr marL="1151164" indent="-465364">
              <a:spcBef>
                <a:spcPts val="4500"/>
              </a:spcBef>
              <a:buClrTx/>
              <a:defRPr sz="3800"/>
            </a:lvl3pPr>
            <a:lvl4pPr marL="1494064" indent="-465364">
              <a:spcBef>
                <a:spcPts val="4500"/>
              </a:spcBef>
              <a:buClrTx/>
              <a:defRPr sz="3800"/>
            </a:lvl4pPr>
            <a:lvl5pPr marL="1836964" indent="-465364">
              <a:spcBef>
                <a:spcPts val="4500"/>
              </a:spcBef>
              <a:buClrTx/>
              <a:defRPr sz="3800"/>
            </a:lvl5pPr>
          </a:lstStyle>
          <a:p>
            <a:pPr/>
            <a:r>
              <a:t>Body Level One</a:t>
            </a:r>
          </a:p>
          <a:p>
            <a:pPr lvl="1"/>
            <a:r>
              <a:t>Body Level Two</a:t>
            </a:r>
          </a:p>
          <a:p>
            <a:pPr lvl="2"/>
            <a:r>
              <a:t>Body Level Three</a:t>
            </a:r>
          </a:p>
          <a:p>
            <a:pPr lvl="3"/>
            <a:r>
              <a:t>Body Level Four</a:t>
            </a:r>
          </a:p>
          <a:p>
            <a:pPr lvl="4"/>
            <a:r>
              <a:t>Body Level Five</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75" name="Body Level One…"/>
          <p:cNvSpPr txBox="1"/>
          <p:nvPr>
            <p:ph type="body" idx="1"/>
          </p:nvPr>
        </p:nvSpPr>
        <p:spPr>
          <a:xfrm>
            <a:off x="4387453" y="1785937"/>
            <a:ext cx="15609094" cy="10144126"/>
          </a:xfrm>
          <a:prstGeom prst="rect">
            <a:avLst/>
          </a:prstGeom>
        </p:spPr>
        <p:txBody>
          <a:bodyPr/>
          <a:lstStyle>
            <a:lvl1pPr>
              <a:buClrTx/>
            </a:lvl1pPr>
            <a:lvl2pPr>
              <a:buClrTx/>
            </a:lvl2pPr>
            <a:lvl3pPr>
              <a:buClrTx/>
            </a:lvl3pPr>
            <a:lvl4pPr>
              <a:buClrTx/>
            </a:lvl4pPr>
            <a:lvl5pPr>
              <a:buClrTx/>
            </a:lvl5pPr>
          </a:lstStyle>
          <a:p>
            <a:pPr/>
            <a:r>
              <a:t>Body Level One</a:t>
            </a:r>
          </a:p>
          <a:p>
            <a:pPr lvl="1"/>
            <a:r>
              <a:t>Body Level Two</a:t>
            </a:r>
          </a:p>
          <a:p>
            <a:pPr lvl="2"/>
            <a:r>
              <a:t>Body Level Three</a:t>
            </a:r>
          </a:p>
          <a:p>
            <a:pPr lvl="3"/>
            <a:r>
              <a:t>Body Level Four</a:t>
            </a:r>
          </a:p>
          <a:p>
            <a:pPr lvl="4"/>
            <a:r>
              <a:t>Body Level Five</a:t>
            </a:r>
          </a:p>
        </p:txBody>
      </p:sp>
      <p:sp>
        <p:nvSpPr>
          <p:cNvPr id="7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3 Up">
    <p:spTree>
      <p:nvGrpSpPr>
        <p:cNvPr id="1" name=""/>
        <p:cNvGrpSpPr/>
        <p:nvPr/>
      </p:nvGrpSpPr>
      <p:grpSpPr>
        <a:xfrm>
          <a:off x="0" y="0"/>
          <a:ext cx="0" cy="0"/>
          <a:chOff x="0" y="0"/>
          <a:chExt cx="0" cy="0"/>
        </a:xfrm>
      </p:grpSpPr>
      <p:sp>
        <p:nvSpPr>
          <p:cNvPr id="83" name="Image"/>
          <p:cNvSpPr/>
          <p:nvPr>
            <p:ph type="pic" sz="quarter" idx="21"/>
          </p:nvPr>
        </p:nvSpPr>
        <p:spPr>
          <a:xfrm>
            <a:off x="12084843" y="6983015"/>
            <a:ext cx="8277822" cy="5518548"/>
          </a:xfrm>
          <a:prstGeom prst="rect">
            <a:avLst/>
          </a:prstGeom>
        </p:spPr>
        <p:txBody>
          <a:bodyPr lIns="91439" tIns="45719" rIns="91439" bIns="45719" anchor="t">
            <a:noAutofit/>
          </a:bodyPr>
          <a:lstStyle/>
          <a:p>
            <a:pPr/>
          </a:p>
        </p:txBody>
      </p:sp>
      <p:sp>
        <p:nvSpPr>
          <p:cNvPr id="84" name="Image"/>
          <p:cNvSpPr/>
          <p:nvPr>
            <p:ph type="pic" sz="quarter" idx="22"/>
          </p:nvPr>
        </p:nvSpPr>
        <p:spPr>
          <a:xfrm>
            <a:off x="12522398" y="898922"/>
            <a:ext cx="8268892" cy="5512594"/>
          </a:xfrm>
          <a:prstGeom prst="rect">
            <a:avLst/>
          </a:prstGeom>
        </p:spPr>
        <p:txBody>
          <a:bodyPr lIns="91439" tIns="45719" rIns="91439" bIns="45719" anchor="t">
            <a:noAutofit/>
          </a:bodyPr>
          <a:lstStyle/>
          <a:p>
            <a:pPr/>
          </a:p>
        </p:txBody>
      </p:sp>
      <p:sp>
        <p:nvSpPr>
          <p:cNvPr id="85" name="Image"/>
          <p:cNvSpPr/>
          <p:nvPr>
            <p:ph type="pic" idx="23"/>
          </p:nvPr>
        </p:nvSpPr>
        <p:spPr>
          <a:xfrm>
            <a:off x="-1733848" y="-178594"/>
            <a:ext cx="19020235" cy="12680157"/>
          </a:xfrm>
          <a:prstGeom prst="rect">
            <a:avLst/>
          </a:prstGeom>
        </p:spPr>
        <p:txBody>
          <a:bodyPr lIns="91439" tIns="45719" rIns="91439" bIns="45719" anchor="t">
            <a:noAutofit/>
          </a:bodyPr>
          <a:lstStyle/>
          <a:p>
            <a:pPr/>
          </a:p>
        </p:txBody>
      </p:sp>
      <p:sp>
        <p:nvSpPr>
          <p:cNvPr id="8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000000"/>
        </a:solidFill>
      </p:bgPr>
    </p:bg>
    <p:spTree>
      <p:nvGrpSpPr>
        <p:cNvPr id="1" name=""/>
        <p:cNvGrpSpPr/>
        <p:nvPr/>
      </p:nvGrpSpPr>
      <p:grpSpPr>
        <a:xfrm>
          <a:off x="0" y="0"/>
          <a:ext cx="0" cy="0"/>
          <a:chOff x="0" y="0"/>
          <a:chExt cx="0" cy="0"/>
        </a:xfrm>
      </p:grpSpPr>
      <p:sp>
        <p:nvSpPr>
          <p:cNvPr id="2" name="Title Text"/>
          <p:cNvSpPr txBox="1"/>
          <p:nvPr>
            <p:ph type="title"/>
          </p:nvPr>
        </p:nvSpPr>
        <p:spPr>
          <a:xfrm>
            <a:off x="4387453" y="357187"/>
            <a:ext cx="15609094" cy="3036095"/>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Title Text</a:t>
            </a:r>
          </a:p>
        </p:txBody>
      </p:sp>
      <p:sp>
        <p:nvSpPr>
          <p:cNvPr id="3" name="Body Level One…"/>
          <p:cNvSpPr txBox="1"/>
          <p:nvPr>
            <p:ph type="body" idx="1"/>
          </p:nvPr>
        </p:nvSpPr>
        <p:spPr>
          <a:xfrm>
            <a:off x="4387453" y="3643312"/>
            <a:ext cx="15609094" cy="884039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954103" y="13073062"/>
            <a:ext cx="466269" cy="477671"/>
          </a:xfrm>
          <a:prstGeom prst="rect">
            <a:avLst/>
          </a:prstGeom>
          <a:ln w="12700">
            <a:miter lim="400000"/>
          </a:ln>
        </p:spPr>
        <p:txBody>
          <a:bodyPr wrap="none" lIns="71437" tIns="71437" rIns="71437" bIns="71437">
            <a:spAutoFit/>
          </a:bodyPr>
          <a:lstStyle>
            <a:lvl1pPr>
              <a:defRPr b="0" sz="2200">
                <a:latin typeface="Helvetica Neue Light"/>
                <a:ea typeface="Helvetica Neue Light"/>
                <a:cs typeface="Helvetica Neue Light"/>
                <a:sym typeface="Helvetica Neue Light"/>
              </a:defRPr>
            </a:lvl1pPr>
          </a:lstStyle>
          <a:p>
            <a:pPr/>
            <a:fld id="{86CB4B4D-7CA3-9044-876B-883B54F8677D}" type="slidenum"/>
          </a:p>
        </p:txBody>
      </p:sp>
    </p:spTree>
  </p:cSld>
  <p:clrMap bg1="dk1" tx1="lt1" bg2="dk2" tx2="lt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1pPr>
      <a:lvl2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2pPr>
      <a:lvl3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3pPr>
      <a:lvl4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4pPr>
      <a:lvl5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5pPr>
      <a:lvl6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6pPr>
      <a:lvl7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7pPr>
      <a:lvl8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8pPr>
      <a:lvl9pPr marL="0" marR="0" indent="0" algn="ctr" defTabSz="821531" rtl="0" latinLnBrk="0">
        <a:lnSpc>
          <a:spcPct val="100000"/>
        </a:lnSpc>
        <a:spcBef>
          <a:spcPts val="0"/>
        </a:spcBef>
        <a:spcAft>
          <a:spcPts val="0"/>
        </a:spcAft>
        <a:buClrTx/>
        <a:buSzTx/>
        <a:buFontTx/>
        <a:buNone/>
        <a:tabLst/>
        <a:defRPr b="0" baseline="0" cap="none" i="0" spc="0" strike="noStrike" sz="11200" u="none">
          <a:solidFill>
            <a:srgbClr val="FFFFFF"/>
          </a:solidFill>
          <a:uFillTx/>
          <a:latin typeface="+mn-lt"/>
          <a:ea typeface="+mn-ea"/>
          <a:cs typeface="+mn-cs"/>
          <a:sym typeface="Helvetica Neue Medium"/>
        </a:defRPr>
      </a:lvl9pPr>
    </p:titleStyle>
    <p:bodyStyle>
      <a:lvl1pPr marL="611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1pPr>
      <a:lvl2pPr marL="1055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2pPr>
      <a:lvl3pPr marL="1500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3pPr>
      <a:lvl4pPr marL="1944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4pPr>
      <a:lvl5pPr marL="2389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5pPr>
      <a:lvl6pPr marL="2833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6pPr>
      <a:lvl7pPr marL="3278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7pPr>
      <a:lvl8pPr marL="37226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8pPr>
      <a:lvl9pPr marL="4167187" marR="0" indent="-611187" algn="l" defTabSz="821531" rtl="0" latinLnBrk="0">
        <a:lnSpc>
          <a:spcPct val="100000"/>
        </a:lnSpc>
        <a:spcBef>
          <a:spcPts val="5900"/>
        </a:spcBef>
        <a:spcAft>
          <a:spcPts val="0"/>
        </a:spcAft>
        <a:buClr>
          <a:srgbClr val="FFFFFF"/>
        </a:buClr>
        <a:buSzPct val="145000"/>
        <a:buFontTx/>
        <a:buChar char="•"/>
        <a:tabLst/>
        <a:defRPr b="0" baseline="0" cap="none" i="0" spc="0" strike="noStrike" sz="4400" u="none">
          <a:solidFill>
            <a:srgbClr val="FFFFFF"/>
          </a:solidFill>
          <a:uFillTx/>
          <a:latin typeface="Helvetica Neue"/>
          <a:ea typeface="Helvetica Neue"/>
          <a:cs typeface="Helvetica Neue"/>
          <a:sym typeface="Helvetica Neue"/>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22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jpe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8" name="James Comey Writes:…"/>
          <p:cNvSpPr txBox="1"/>
          <p:nvPr>
            <p:ph type="ctrTitle"/>
          </p:nvPr>
        </p:nvSpPr>
        <p:spPr>
          <a:xfrm>
            <a:off x="164176" y="134131"/>
            <a:ext cx="24055648" cy="13447738"/>
          </a:xfrm>
          <a:prstGeom prst="rect">
            <a:avLst/>
          </a:prstGeom>
        </p:spPr>
        <p:txBody>
          <a:bodyPr/>
          <a:lstStyle/>
          <a:p>
            <a:pPr>
              <a:defRPr sz="7600">
                <a:solidFill>
                  <a:srgbClr val="FFD479"/>
                </a:solidFill>
                <a:latin typeface="Arial Narrow"/>
                <a:ea typeface="Arial Narrow"/>
                <a:cs typeface="Arial Narrow"/>
                <a:sym typeface="Arial Narrow"/>
              </a:defRPr>
            </a:pPr>
            <a:r>
              <a:t>James Comey Writes:</a:t>
            </a: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r>
              <a:t>Niebuhr believes that the Christian must pursue justice and </a:t>
            </a:r>
            <a:br/>
            <a:r>
              <a:t>that justice is achieved through power. The Christian must </a:t>
            </a:r>
            <a:br/>
            <a:r>
              <a:t>recognize this connection between power, coercion and justice.</a:t>
            </a: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p>
          <a:p>
            <a:pPr>
              <a:defRPr sz="75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6" name="It will surprise his readers to know that Keller’s theory of wages is derived from Marxism. It will surprise his readers to know that when Keller recommends modern examples of churches that implement a Christian economic ideal, he identifies churches and"/>
          <p:cNvSpPr txBox="1"/>
          <p:nvPr>
            <p:ph type="title"/>
          </p:nvPr>
        </p:nvSpPr>
        <p:spPr>
          <a:xfrm>
            <a:off x="372349" y="357187"/>
            <a:ext cx="23766457" cy="13001626"/>
          </a:xfrm>
          <a:prstGeom prst="rect">
            <a:avLst/>
          </a:prstGeom>
        </p:spPr>
        <p:txBody>
          <a:bodyPr/>
          <a:lstStyle>
            <a:lvl1pPr>
              <a:defRPr sz="7600">
                <a:latin typeface="Arial Narrow"/>
                <a:ea typeface="Arial Narrow"/>
                <a:cs typeface="Arial Narrow"/>
                <a:sym typeface="Arial Narrow"/>
              </a:defRPr>
            </a:lvl1pPr>
          </a:lstStyle>
          <a:p>
            <a:pPr/>
            <a:r>
              <a:t>It will surprise his readers to know that Keller’s theory of wages is derived from Marxism. It will surprise his readers to know that when Keller recommends modern examples of churches that implement a Christian economic ideal, he identifies churches and organizations that are thoroughly Marxist, and are inspired by leftist Saul Alinsky, the author of Rules for Radicals.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Double-click to edit"/>
          <p:cNvSpPr txBox="1"/>
          <p:nvPr>
            <p:ph type="title"/>
          </p:nvPr>
        </p:nvSpPr>
        <p:spPr>
          <a:xfrm>
            <a:off x="217475" y="357187"/>
            <a:ext cx="23949050" cy="13250076"/>
          </a:xfrm>
          <a:prstGeom prst="rect">
            <a:avLst/>
          </a:prstGeom>
        </p:spPr>
        <p:txBody>
          <a:bodyPr/>
          <a:lstStyle/>
          <a:p>
            <a:pPr/>
          </a:p>
          <a:p>
            <a:pPr/>
          </a:p>
          <a:p>
            <a:pPr/>
          </a:p>
          <a:p>
            <a:pPr/>
          </a:p>
          <a:p>
            <a:pPr/>
          </a:p>
        </p:txBody>
      </p:sp>
      <p:pic>
        <p:nvPicPr>
          <p:cNvPr id="149" name="The New Calvinist with Blurb.jpg" descr="The New Calvinist with Blurb.jpg"/>
          <p:cNvPicPr>
            <a:picLocks noChangeAspect="1"/>
          </p:cNvPicPr>
          <p:nvPr/>
        </p:nvPicPr>
        <p:blipFill>
          <a:blip r:embed="rId2">
            <a:extLst/>
          </a:blip>
          <a:stretch>
            <a:fillRect/>
          </a:stretch>
        </p:blipFill>
        <p:spPr>
          <a:xfrm>
            <a:off x="580999" y="1032311"/>
            <a:ext cx="23222002" cy="10054153"/>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In Keller’s Marxist Sympathies  E.S. Williams Writes:…"/>
          <p:cNvSpPr txBox="1"/>
          <p:nvPr>
            <p:ph type="title"/>
          </p:nvPr>
        </p:nvSpPr>
        <p:spPr>
          <a:xfrm>
            <a:off x="187895" y="357187"/>
            <a:ext cx="23641721" cy="13001626"/>
          </a:xfrm>
          <a:prstGeom prst="rect">
            <a:avLst/>
          </a:prstGeom>
        </p:spPr>
        <p:txBody>
          <a:bodyPr/>
          <a:lstStyle/>
          <a:p>
            <a:pPr defTabSz="328612">
              <a:defRPr sz="3040">
                <a:solidFill>
                  <a:srgbClr val="FFD479"/>
                </a:solidFill>
                <a:latin typeface="Arial Narrow"/>
                <a:ea typeface="Arial Narrow"/>
                <a:cs typeface="Arial Narrow"/>
                <a:sym typeface="Arial Narrow"/>
              </a:defRPr>
            </a:pPr>
          </a:p>
          <a:p>
            <a:pPr defTabSz="328612">
              <a:defRPr sz="6320">
                <a:solidFill>
                  <a:srgbClr val="FFD479"/>
                </a:solidFill>
                <a:latin typeface="Arial Narrow"/>
                <a:ea typeface="Arial Narrow"/>
                <a:cs typeface="Arial Narrow"/>
                <a:sym typeface="Arial Narrow"/>
              </a:defRPr>
            </a:pPr>
            <a:r>
              <a:t>In Keller’s Marxist Sympathies </a:t>
            </a:r>
            <a:br/>
            <a:r>
              <a:t>E.S. Williams Writes:</a:t>
            </a:r>
          </a:p>
          <a:p>
            <a:pPr defTabSz="328612">
              <a:defRPr sz="6320">
                <a:latin typeface="Arial Narrow"/>
                <a:ea typeface="Arial Narrow"/>
                <a:cs typeface="Arial Narrow"/>
                <a:sym typeface="Arial Narrow"/>
              </a:defRPr>
            </a:pPr>
          </a:p>
          <a:p>
            <a:pPr defTabSz="328612">
              <a:defRPr sz="6320">
                <a:latin typeface="Arial Narrow"/>
                <a:ea typeface="Arial Narrow"/>
                <a:cs typeface="Arial Narrow"/>
                <a:sym typeface="Arial Narrow"/>
              </a:defRPr>
            </a:pPr>
            <a:r>
              <a:t>It is a gospel that changes the terms of salvation and that loves the world and embraces its culture…Timothy Kauffman has examined Keller’s claim that God’s radical plan is that “we are to work together to make the world a better place, to help each other, and to find purpose for our lives,” and demonstrated that it does not come from biblical wisdom, as Keller wants us to believe but from a Marxist worldview. To convince his reader of “God’s radical plan,” Keller quotes from the writings of three Marxists, Robert Bellah, Gustavo Gutierrez and Reinhold Niebuhr, without mentioning their political affiliation. </a:t>
            </a:r>
          </a:p>
          <a:p>
            <a:pPr defTabSz="328612">
              <a:defRPr sz="4480"/>
            </a:pPr>
          </a:p>
          <a:p>
            <a:pPr defTabSz="328612">
              <a:defRPr sz="4480"/>
            </a:pP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3" name="In Keller’s Marxist Sympathies  E.S. Williams Writes:…"/>
          <p:cNvSpPr txBox="1"/>
          <p:nvPr>
            <p:ph type="title"/>
          </p:nvPr>
        </p:nvSpPr>
        <p:spPr>
          <a:xfrm>
            <a:off x="157757" y="357187"/>
            <a:ext cx="24068486" cy="13194730"/>
          </a:xfrm>
          <a:prstGeom prst="rect">
            <a:avLst/>
          </a:prstGeom>
        </p:spPr>
        <p:txBody>
          <a:bodyPr/>
          <a:lstStyle/>
          <a:p>
            <a:pPr defTabSz="772239">
              <a:defRPr sz="7144">
                <a:solidFill>
                  <a:srgbClr val="FFD479"/>
                </a:solidFill>
                <a:latin typeface="Arial Narrow"/>
                <a:ea typeface="Arial Narrow"/>
                <a:cs typeface="Arial Narrow"/>
                <a:sym typeface="Arial Narrow"/>
              </a:defRPr>
            </a:pPr>
          </a:p>
          <a:p>
            <a:pPr defTabSz="772239">
              <a:defRPr sz="7144">
                <a:solidFill>
                  <a:srgbClr val="FFD479"/>
                </a:solidFill>
                <a:latin typeface="Arial Narrow"/>
                <a:ea typeface="Arial Narrow"/>
                <a:cs typeface="Arial Narrow"/>
                <a:sym typeface="Arial Narrow"/>
              </a:defRPr>
            </a:pPr>
            <a:r>
              <a:t>In Keller’s Marxist Sympathies </a:t>
            </a:r>
            <a:br/>
            <a:r>
              <a:t>E.S. Williams Writes:</a:t>
            </a:r>
          </a:p>
          <a:p>
            <a:pPr defTabSz="772239">
              <a:defRPr sz="7144">
                <a:solidFill>
                  <a:srgbClr val="FFD479"/>
                </a:solidFill>
                <a:latin typeface="Arial Narrow"/>
                <a:ea typeface="Arial Narrow"/>
                <a:cs typeface="Arial Narrow"/>
                <a:sym typeface="Arial Narrow"/>
              </a:defRPr>
            </a:pPr>
          </a:p>
          <a:p>
            <a:pPr defTabSz="772239">
              <a:defRPr b="1" sz="7144">
                <a:latin typeface="Helvetica Neue"/>
                <a:ea typeface="Helvetica Neue"/>
                <a:cs typeface="Helvetica Neue"/>
                <a:sym typeface="Helvetica Neue"/>
              </a:defRPr>
            </a:pPr>
            <a:r>
              <a:rPr b="0">
                <a:latin typeface="Arial Narrow"/>
                <a:ea typeface="Arial Narrow"/>
                <a:cs typeface="Arial Narrow"/>
                <a:sym typeface="Arial Narrow"/>
              </a:rPr>
              <a:t>In effect, Keller has surreptitiously replaced the gospel of Christ with </a:t>
            </a:r>
            <a:br>
              <a:rPr b="0">
                <a:latin typeface="Arial Narrow"/>
                <a:ea typeface="Arial Narrow"/>
                <a:cs typeface="Arial Narrow"/>
                <a:sym typeface="Arial Narrow"/>
              </a:rPr>
            </a:br>
            <a:r>
              <a:rPr b="0">
                <a:latin typeface="Arial Narrow"/>
                <a:ea typeface="Arial Narrow"/>
                <a:cs typeface="Arial Narrow"/>
                <a:sym typeface="Arial Narrow"/>
              </a:rPr>
              <a:t>the utopia of Marx, and presented it as biblical truth. The importance </a:t>
            </a:r>
            <a:br>
              <a:rPr b="0">
                <a:latin typeface="Arial Narrow"/>
                <a:ea typeface="Arial Narrow"/>
                <a:cs typeface="Arial Narrow"/>
                <a:sym typeface="Arial Narrow"/>
              </a:rPr>
            </a:br>
            <a:r>
              <a:rPr b="0">
                <a:latin typeface="Arial Narrow"/>
                <a:ea typeface="Arial Narrow"/>
                <a:cs typeface="Arial Narrow"/>
                <a:sym typeface="Arial Narrow"/>
              </a:rPr>
              <a:t>of Kauffman’s analysis is that it demonstrates how Marist ideology </a:t>
            </a:r>
            <a:br>
              <a:rPr b="0">
                <a:latin typeface="Arial Narrow"/>
                <a:ea typeface="Arial Narrow"/>
                <a:cs typeface="Arial Narrow"/>
                <a:sym typeface="Arial Narrow"/>
              </a:rPr>
            </a:br>
            <a:r>
              <a:rPr b="0">
                <a:latin typeface="Arial Narrow"/>
                <a:ea typeface="Arial Narrow"/>
                <a:cs typeface="Arial Narrow"/>
                <a:sym typeface="Arial Narrow"/>
              </a:rPr>
              <a:t>can masquerade as Christian truth.</a:t>
            </a:r>
          </a:p>
          <a:p>
            <a:pPr defTabSz="772239">
              <a:defRPr b="1" sz="7614">
                <a:solidFill>
                  <a:srgbClr val="FFD479"/>
                </a:solidFill>
                <a:latin typeface="Helvetica Neue"/>
                <a:ea typeface="Helvetica Neue"/>
                <a:cs typeface="Helvetica Neue"/>
                <a:sym typeface="Helvetica Neue"/>
              </a:defRPr>
            </a:pPr>
          </a:p>
          <a:p>
            <a:pPr defTabSz="772239">
              <a:defRPr b="1" sz="7614">
                <a:solidFill>
                  <a:srgbClr val="FFD479"/>
                </a:solidFill>
                <a:latin typeface="Helvetica Neue"/>
                <a:ea typeface="Helvetica Neue"/>
                <a:cs typeface="Helvetica Neue"/>
                <a:sym typeface="Helvetica Neue"/>
              </a:defRPr>
            </a:pPr>
          </a:p>
          <a:p>
            <a:pPr defTabSz="772239">
              <a:defRPr b="1" sz="7614">
                <a:solidFill>
                  <a:srgbClr val="FFD479"/>
                </a:solidFill>
                <a:latin typeface="Helvetica Neue"/>
                <a:ea typeface="Helvetica Neue"/>
                <a:cs typeface="Helvetica Neue"/>
                <a:sym typeface="Helvetica Neue"/>
              </a:defRPr>
            </a:pP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James Comey Writes:…"/>
          <p:cNvSpPr txBox="1"/>
          <p:nvPr>
            <p:ph type="title"/>
          </p:nvPr>
        </p:nvSpPr>
        <p:spPr>
          <a:xfrm>
            <a:off x="154223" y="114225"/>
            <a:ext cx="24075554" cy="13383370"/>
          </a:xfrm>
          <a:prstGeom prst="rect">
            <a:avLst/>
          </a:prstGeom>
        </p:spPr>
        <p:txBody>
          <a:bodyPr/>
          <a:lstStyle/>
          <a:p>
            <a:pPr defTabSz="813315">
              <a:defRPr sz="7524">
                <a:solidFill>
                  <a:srgbClr val="FFD479"/>
                </a:solidFill>
                <a:latin typeface="Arial Narrow"/>
                <a:ea typeface="Arial Narrow"/>
                <a:cs typeface="Arial Narrow"/>
                <a:sym typeface="Arial Narrow"/>
              </a:defRPr>
            </a:pPr>
          </a:p>
          <a:p>
            <a:pPr defTabSz="813315">
              <a:defRPr sz="7524">
                <a:solidFill>
                  <a:srgbClr val="FFD479"/>
                </a:solidFill>
                <a:latin typeface="Arial Narrow"/>
                <a:ea typeface="Arial Narrow"/>
                <a:cs typeface="Arial Narrow"/>
                <a:sym typeface="Arial Narrow"/>
              </a:defRPr>
            </a:pPr>
            <a:r>
              <a:t>James Comey Writes:</a:t>
            </a:r>
          </a:p>
          <a:p>
            <a:pPr defTabSz="813315">
              <a:defRPr sz="7524">
                <a:latin typeface="Arial Narrow"/>
                <a:ea typeface="Arial Narrow"/>
                <a:cs typeface="Arial Narrow"/>
                <a:sym typeface="Arial Narrow"/>
              </a:defRPr>
            </a:pPr>
          </a:p>
          <a:p>
            <a:pPr defTabSz="813315">
              <a:defRPr sz="7524">
                <a:latin typeface="Arial Narrow"/>
                <a:ea typeface="Arial Narrow"/>
                <a:cs typeface="Arial Narrow"/>
                <a:sym typeface="Arial Narrow"/>
              </a:defRPr>
            </a:pPr>
            <a:r>
              <a:t>Justice is distributive, says Niebuhr, and must be accomplished through power, with one eye on the standard of love and the </a:t>
            </a:r>
            <a:br/>
            <a:r>
              <a:t>other on the regulative principle of equality. He clearly believes </a:t>
            </a:r>
            <a:br/>
            <a:r>
              <a:t>the duty to establish this justice to lie with the government.</a:t>
            </a:r>
          </a:p>
          <a:p>
            <a:pPr defTabSz="813315">
              <a:defRPr sz="7524">
                <a:latin typeface="Arial Narrow"/>
                <a:ea typeface="Arial Narrow"/>
                <a:cs typeface="Arial Narrow"/>
                <a:sym typeface="Arial Narrow"/>
              </a:defRPr>
            </a:pPr>
          </a:p>
          <a:p>
            <a:pPr defTabSz="813315">
              <a:defRPr sz="7524">
                <a:latin typeface="Arial Narrow"/>
                <a:ea typeface="Arial Narrow"/>
                <a:cs typeface="Arial Narrow"/>
                <a:sym typeface="Arial Narrow"/>
              </a:defRPr>
            </a:pPr>
          </a:p>
          <a:p>
            <a:pPr defTabSz="813315">
              <a:defRPr sz="7524">
                <a:latin typeface="Arial Narrow"/>
                <a:ea typeface="Arial Narrow"/>
                <a:cs typeface="Arial Narrow"/>
                <a:sym typeface="Arial Narrow"/>
              </a:defRPr>
            </a:pPr>
          </a:p>
          <a:p>
            <a:pPr defTabSz="813315">
              <a:defRPr sz="7524">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James Comey Quotes Reinhold Niebuhr:…"/>
          <p:cNvSpPr txBox="1"/>
          <p:nvPr>
            <p:ph type="title"/>
          </p:nvPr>
        </p:nvSpPr>
        <p:spPr>
          <a:xfrm>
            <a:off x="162222" y="357187"/>
            <a:ext cx="24059556" cy="13184778"/>
          </a:xfrm>
          <a:prstGeom prst="rect">
            <a:avLst/>
          </a:prstGeom>
        </p:spPr>
        <p:txBody>
          <a:bodyPr/>
          <a:lstStyle/>
          <a:p>
            <a:pPr>
              <a:defRPr sz="7600">
                <a:solidFill>
                  <a:srgbClr val="FFD479"/>
                </a:solidFill>
                <a:latin typeface="Arial Narrow"/>
                <a:ea typeface="Arial Narrow"/>
                <a:cs typeface="Arial Narrow"/>
                <a:sym typeface="Arial Narrow"/>
              </a:defRPr>
            </a:pPr>
            <a:r>
              <a:t>James Comey Quotes Reinhold Niebuhr:</a:t>
            </a:r>
          </a:p>
          <a:p>
            <a:pPr>
              <a:defRPr sz="7600">
                <a:solidFill>
                  <a:srgbClr val="FFD479"/>
                </a:solidFill>
                <a:latin typeface="Arial Narrow"/>
                <a:ea typeface="Arial Narrow"/>
                <a:cs typeface="Arial Narrow"/>
                <a:sym typeface="Arial Narrow"/>
              </a:defRPr>
            </a:pPr>
          </a:p>
          <a:p>
            <a:pPr>
              <a:defRPr sz="7600">
                <a:solidFill>
                  <a:srgbClr val="FFD479"/>
                </a:solidFill>
                <a:latin typeface="Arial Narrow"/>
                <a:ea typeface="Arial Narrow"/>
                <a:cs typeface="Arial Narrow"/>
                <a:sym typeface="Arial Narrow"/>
              </a:defRPr>
            </a:pPr>
          </a:p>
          <a:p>
            <a:pPr>
              <a:defRPr sz="7600">
                <a:latin typeface="Arial Narrow"/>
                <a:ea typeface="Arial Narrow"/>
                <a:cs typeface="Arial Narrow"/>
                <a:sym typeface="Arial Narrow"/>
              </a:defRPr>
            </a:pPr>
            <a:r>
              <a:t>“To the sensitive spirit, society must always remain something </a:t>
            </a:r>
            <a:br/>
            <a:r>
              <a:t>of a jungle…which might be brought a little closer to the Kingdom </a:t>
            </a:r>
            <a:br/>
            <a:r>
              <a:t>of God if only the sensitive could learn…how to use force in order </a:t>
            </a:r>
            <a:br/>
            <a:r>
              <a:t>to establish justice.”</a:t>
            </a:r>
          </a:p>
          <a:p>
            <a:pPr>
              <a:defRPr sz="7600">
                <a:solidFill>
                  <a:srgbClr val="FFD479"/>
                </a:solidFill>
                <a:latin typeface="Arial Narrow"/>
                <a:ea typeface="Arial Narrow"/>
                <a:cs typeface="Arial Narrow"/>
                <a:sym typeface="Arial Narrow"/>
              </a:defRPr>
            </a:pPr>
          </a:p>
          <a:p>
            <a:pPr>
              <a:defRPr sz="7600">
                <a:solidFill>
                  <a:srgbClr val="FFD479"/>
                </a:solidFill>
                <a:latin typeface="Arial Narrow"/>
                <a:ea typeface="Arial Narrow"/>
                <a:cs typeface="Arial Narrow"/>
                <a:sym typeface="Arial Narrow"/>
              </a:defRPr>
            </a:pPr>
          </a:p>
          <a:p>
            <a:pPr>
              <a:defRPr sz="7600">
                <a:solidFill>
                  <a:srgbClr val="FFD479"/>
                </a:solidFill>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James Comey Writes:…"/>
          <p:cNvSpPr txBox="1"/>
          <p:nvPr>
            <p:ph type="title"/>
          </p:nvPr>
        </p:nvSpPr>
        <p:spPr>
          <a:xfrm>
            <a:off x="125759" y="143712"/>
            <a:ext cx="24132482" cy="13428576"/>
          </a:xfrm>
          <a:prstGeom prst="rect">
            <a:avLst/>
          </a:prstGeom>
        </p:spPr>
        <p:txBody>
          <a:bodyPr/>
          <a:lstStyle/>
          <a:p>
            <a:pPr>
              <a:defRPr sz="7600">
                <a:solidFill>
                  <a:srgbClr val="FFD479"/>
                </a:solidFill>
                <a:latin typeface="Arial Narrow"/>
                <a:ea typeface="Arial Narrow"/>
                <a:cs typeface="Arial Narrow"/>
                <a:sym typeface="Arial Narrow"/>
              </a:defRPr>
            </a:pPr>
            <a:r>
              <a:t>James Comey Writes:</a:t>
            </a: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r>
              <a:t>Thus “it is the duty of a Christian in politics to have no specific ‘Christian politics.’” By this Niebuhr does not mean a Christian viewpoint is irrelevant but that a set of Christian political decisions is impossible given the evil present in such decisions.</a:t>
            </a:r>
          </a:p>
          <a:p>
            <a:pPr>
              <a:defRPr sz="76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James Comey Writes:…"/>
          <p:cNvSpPr txBox="1"/>
          <p:nvPr>
            <p:ph type="title"/>
          </p:nvPr>
        </p:nvSpPr>
        <p:spPr>
          <a:xfrm>
            <a:off x="120085" y="175059"/>
            <a:ext cx="24143830" cy="13459737"/>
          </a:xfrm>
          <a:prstGeom prst="rect">
            <a:avLst/>
          </a:prstGeom>
        </p:spPr>
        <p:txBody>
          <a:bodyPr/>
          <a:lstStyle/>
          <a:p>
            <a:pPr>
              <a:defRPr sz="7600">
                <a:solidFill>
                  <a:srgbClr val="FFD479"/>
                </a:solidFill>
                <a:latin typeface="Arial Narrow"/>
                <a:ea typeface="Arial Narrow"/>
                <a:cs typeface="Arial Narrow"/>
                <a:sym typeface="Arial Narrow"/>
              </a:defRPr>
            </a:pPr>
            <a:r>
              <a:t>James Comey Writes:</a:t>
            </a: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r>
              <a:t>Thus he declares the heart of Christian politics to be “the </a:t>
            </a:r>
            <a:br/>
            <a:r>
              <a:t>readiness to use power and interest in the service of an end </a:t>
            </a:r>
            <a:br/>
            <a:r>
              <a:t>dictated by love, and yet an absence of complacency about the </a:t>
            </a:r>
            <a:br/>
            <a:r>
              <a:t>evil inherent in them.”</a:t>
            </a:r>
          </a:p>
          <a:p>
            <a:pPr>
              <a:defRPr sz="76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8" name="James Comey Writes:…"/>
          <p:cNvSpPr txBox="1"/>
          <p:nvPr>
            <p:ph type="title"/>
          </p:nvPr>
        </p:nvSpPr>
        <p:spPr>
          <a:xfrm>
            <a:off x="283517" y="357187"/>
            <a:ext cx="23816966" cy="13142548"/>
          </a:xfrm>
          <a:prstGeom prst="rect">
            <a:avLst/>
          </a:prstGeom>
        </p:spPr>
        <p:txBody>
          <a:bodyPr/>
          <a:lstStyle/>
          <a:p>
            <a:pPr>
              <a:defRPr sz="7600">
                <a:solidFill>
                  <a:srgbClr val="FFD479"/>
                </a:solidFill>
                <a:latin typeface="Arial Narrow"/>
                <a:ea typeface="Arial Narrow"/>
                <a:cs typeface="Arial Narrow"/>
                <a:sym typeface="Arial Narrow"/>
              </a:defRPr>
            </a:pPr>
            <a:r>
              <a:t>James Comey Writes:</a:t>
            </a: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r>
              <a:t>The Christian in politics must be willing to transgress any purely Christian ethic. He must be willing to sin in the name of Justice.</a:t>
            </a:r>
          </a:p>
          <a:p>
            <a:pPr>
              <a:defRPr sz="76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0" name="Workers of the Church, Unite: The Radical  Marxist Foundation of Tim Keller’s Social Gospel…"/>
          <p:cNvSpPr txBox="1"/>
          <p:nvPr>
            <p:ph type="title"/>
          </p:nvPr>
        </p:nvSpPr>
        <p:spPr>
          <a:xfrm>
            <a:off x="280075" y="357187"/>
            <a:ext cx="23823850" cy="13203195"/>
          </a:xfrm>
          <a:prstGeom prst="rect">
            <a:avLst/>
          </a:prstGeom>
        </p:spPr>
        <p:txBody>
          <a:bodyPr/>
          <a:lstStyle/>
          <a:p>
            <a:pPr>
              <a:defRPr sz="7600">
                <a:solidFill>
                  <a:srgbClr val="FFD479"/>
                </a:solidFill>
                <a:latin typeface="Arial Narrow"/>
                <a:ea typeface="Arial Narrow"/>
                <a:cs typeface="Arial Narrow"/>
                <a:sym typeface="Arial Narrow"/>
              </a:defRPr>
            </a:pPr>
            <a:r>
              <a:t>Workers of the Church, Unite: The Radical </a:t>
            </a:r>
            <a:br/>
            <a:r>
              <a:t>Marxist Foundation of Tim Keller’s Social Gospel</a:t>
            </a:r>
          </a:p>
          <a:p>
            <a:pPr>
              <a:defRPr sz="7600">
                <a:latin typeface="Arial Narrow"/>
                <a:ea typeface="Arial Narrow"/>
                <a:cs typeface="Arial Narrow"/>
                <a:sym typeface="Arial Narrow"/>
              </a:defRPr>
            </a:pPr>
          </a:p>
          <a:p>
            <a:pPr>
              <a:defRPr sz="7600">
                <a:latin typeface="Arial Narrow"/>
                <a:ea typeface="Arial Narrow"/>
                <a:cs typeface="Arial Narrow"/>
                <a:sym typeface="Arial Narrow"/>
              </a:defRPr>
            </a:pPr>
            <a:r>
              <a:t>by Timothy F. Kauffman</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There is one high-profile Marxist who is particularly effective at repacking Marxism for a Christian audience, but due to his ability to disguise his economic philosophy, he is largely falling “under the radar.” That Marxist is Tim Keller, pastor of Rede"/>
          <p:cNvSpPr txBox="1"/>
          <p:nvPr>
            <p:ph type="title"/>
          </p:nvPr>
        </p:nvSpPr>
        <p:spPr>
          <a:xfrm>
            <a:off x="216916" y="357187"/>
            <a:ext cx="23950168" cy="13206079"/>
          </a:xfrm>
          <a:prstGeom prst="rect">
            <a:avLst/>
          </a:prstGeom>
        </p:spPr>
        <p:txBody>
          <a:bodyPr/>
          <a:lstStyle/>
          <a:p>
            <a:pPr>
              <a:defRPr sz="7600">
                <a:latin typeface="Arial Narrow"/>
                <a:ea typeface="Arial Narrow"/>
                <a:cs typeface="Arial Narrow"/>
                <a:sym typeface="Arial Narrow"/>
              </a:defRPr>
            </a:pPr>
            <a:r>
              <a:t>There is one high-profile Marxist who is particularly effective at repacking Marxism for a Christian audience, but due to his ability to disguise his economic philosophy, he is largely falling “under the radar.” That Marxist is Tim Keller, pastor of Redeemer Presbyterian Church in New York City.</a:t>
            </a:r>
          </a:p>
          <a:p>
            <a:pPr>
              <a:defRPr sz="76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4" name="It may come as a surprise to his conservative evangelical readers that Tim Keller’s recent book, Every Good Endeavor: Connecting Your Work to God’s Work, is simply a recapitulation of Marxism theory of alienation, and that Keller’s solution to the proble"/>
          <p:cNvSpPr txBox="1"/>
          <p:nvPr>
            <p:ph type="title"/>
          </p:nvPr>
        </p:nvSpPr>
        <p:spPr>
          <a:xfrm>
            <a:off x="234869" y="357187"/>
            <a:ext cx="23914262" cy="13159663"/>
          </a:xfrm>
          <a:prstGeom prst="rect">
            <a:avLst/>
          </a:prstGeom>
        </p:spPr>
        <p:txBody>
          <a:bodyPr/>
          <a:lstStyle/>
          <a:p>
            <a:pPr>
              <a:defRPr sz="7600">
                <a:latin typeface="Arial Narrow"/>
                <a:ea typeface="Arial Narrow"/>
                <a:cs typeface="Arial Narrow"/>
                <a:sym typeface="Arial Narrow"/>
              </a:defRPr>
            </a:pPr>
            <a:r>
              <a:t>It may come as a surprise to his conservative evangelical readers that Tim Keller’s recent book, Every Good Endeavor: Connecting Your Work to God’s Work, is simply a recapitulation of Marxism theory of alienation, and that Keller’s solution to the problem of alienation is indistinguishable from Marx’s.</a:t>
            </a:r>
          </a:p>
          <a:p>
            <a:pPr>
              <a:defRPr sz="7600">
                <a:latin typeface="Arial Narrow"/>
                <a:ea typeface="Arial Narrow"/>
                <a:cs typeface="Arial Narrow"/>
                <a:sym typeface="Arial Narrow"/>
              </a:defRPr>
            </a:pP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Black">
  <a:themeElements>
    <a:clrScheme name="Black">
      <a:dk1>
        <a:srgbClr val="000000"/>
      </a:dk1>
      <a:lt1>
        <a:srgbClr val="FFFFFF"/>
      </a:lt1>
      <a:dk2>
        <a:srgbClr val="434343"/>
      </a:dk2>
      <a:lt2>
        <a:srgbClr val="A9A9A9"/>
      </a:lt2>
      <a:accent1>
        <a:srgbClr val="0076BA"/>
      </a:accent1>
      <a:accent2>
        <a:srgbClr val="00A89D"/>
      </a:accent2>
      <a:accent3>
        <a:srgbClr val="1DB100"/>
      </a:accent3>
      <a:accent4>
        <a:srgbClr val="F8BA00"/>
      </a:accent4>
      <a:accent5>
        <a:srgbClr val="EE220C"/>
      </a:accent5>
      <a:accent6>
        <a:srgbClr val="CB297B"/>
      </a:accent6>
      <a:hlink>
        <a:srgbClr val="0000FF"/>
      </a:hlink>
      <a:folHlink>
        <a:srgbClr val="FF00FF"/>
      </a:folHlink>
    </a:clrScheme>
    <a:fontScheme name="Black">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Bla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Off val="13529"/>
          </a:schemeClr>
        </a:solid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3000" u="none" kumimoji="0" normalizeH="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FFFFF"/>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3200" u="none" kumimoji="0" normalizeH="0">
            <a:ln>
              <a:noFill/>
            </a:ln>
            <a:solidFill>
              <a:srgbClr val="FFFFFF"/>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