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World Populaton Clock.jpg" descr="World Populaton Cloc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3700" y="1069357"/>
            <a:ext cx="21736600" cy="10652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KR#7.jpg" descr="KR#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3662" y="4179334"/>
            <a:ext cx="21656676" cy="4132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World Populaton Clock.jpg" descr="World Populaton Cloc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3700" y="1069357"/>
            <a:ext cx="21736600" cy="10652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KR#8.jpg" descr="KR#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8591" y="4814691"/>
            <a:ext cx="19906818" cy="1801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KR#9.jpg" descr="KR#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6425" y="1315825"/>
            <a:ext cx="19491150" cy="9104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KR#10.jpg" descr="KR#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7614" y="4258153"/>
            <a:ext cx="21388772" cy="3666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KR#11.jpg" descr="KR#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1107" y="3710118"/>
            <a:ext cx="21621786" cy="3687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KR#14.jpg" descr="KR#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108" y="3761378"/>
            <a:ext cx="22159784" cy="2275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KR#15.jpg" descr="KR#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757" y="3592221"/>
            <a:ext cx="22514486" cy="41250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topped her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Stopped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KR#16.jpg" descr="KR#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284" y="3748996"/>
            <a:ext cx="22187432" cy="3023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Kissinger Report on Population Control"/>
          <p:cNvSpPr txBox="1"/>
          <p:nvPr>
            <p:ph type="title"/>
          </p:nvPr>
        </p:nvSpPr>
        <p:spPr>
          <a:xfrm>
            <a:off x="268485" y="952500"/>
            <a:ext cx="23943712" cy="1229716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 algn="ctr">
              <a:defRPr b="0">
                <a:solidFill>
                  <a:srgbClr val="FFD47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solidFill>
                  <a:srgbClr val="FFD47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solidFill>
                  <a:srgbClr val="FFD4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Kissinger Report on Population Control </a:t>
            </a:r>
          </a:p>
          <a:p>
            <a:pPr algn="ctr">
              <a:defRPr b="0">
                <a:solidFill>
                  <a:srgbClr val="FFD47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KR#17.jpg" descr="KR#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491" y="4492317"/>
            <a:ext cx="22441018" cy="2199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KR#18.jpg" descr="KR#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1256" y="2918853"/>
            <a:ext cx="21881488" cy="60600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KR#19.jpg" descr="KR#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2805" y="4090599"/>
            <a:ext cx="22018390" cy="2568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KR#20.jpg" descr="KR#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259" y="3708373"/>
            <a:ext cx="22385482" cy="3236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KR#21.jpg" descr="KR#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881" y="3060670"/>
            <a:ext cx="21360238" cy="5076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KR#22.jpg" descr="KR#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3215" y="2944952"/>
            <a:ext cx="21557570" cy="6116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KR#23.jpg" descr="KR#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3243" y="1741892"/>
            <a:ext cx="17137514" cy="9476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KR#24.jpg" descr="KR#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469" y="4346213"/>
            <a:ext cx="22193062" cy="3711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KR#25.jpg" descr="KR#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641" y="2475448"/>
            <a:ext cx="22920718" cy="6554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KR#26.jpg" descr="KR#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159" y="4062152"/>
            <a:ext cx="23191682" cy="4008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KR#12.jpg" descr="KR#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2090" y="940074"/>
            <a:ext cx="19419820" cy="5093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KR#13.jpg" descr="KR#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4177" y="7758558"/>
            <a:ext cx="21195646" cy="2007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KR#27.jpg" descr="KR#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391" y="2456350"/>
            <a:ext cx="22571218" cy="624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KR#28.jpg" descr="KR#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5950" y="880803"/>
            <a:ext cx="12992100" cy="561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KR#29.jpg" descr="KR#2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4739" y="7619024"/>
            <a:ext cx="21754522" cy="3982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KR#30.jpg" descr="KR#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543" y="2690416"/>
            <a:ext cx="22968914" cy="5038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KR#31.jpg" descr="KR#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2870" y="3799747"/>
            <a:ext cx="21858260" cy="36177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KS#1.jpg" descr="KS#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4884" y="1252381"/>
            <a:ext cx="14834232" cy="10871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KS#2.jpg" descr="KS#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6184" y="1904762"/>
            <a:ext cx="18671632" cy="911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KS#3.jpg" descr="KS#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6773" y="1803939"/>
            <a:ext cx="15450454" cy="9463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KS#4.jpg" descr="KS#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8431" y="2295504"/>
            <a:ext cx="19387138" cy="9124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KR#5.jpg" descr="KR#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859" y="3520742"/>
            <a:ext cx="23228282" cy="3448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KR#6.jpg" descr="KR#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9965" y="4387455"/>
            <a:ext cx="21364070" cy="377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