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media/image1.jpeg" ContentType="image/jpeg"/>
  <Override PartName="/ppt/media/image2.jpeg" ContentType="image/jpeg"/>
  <Override PartName="/ppt/media/image3.jpeg" ContentType="image/jpeg"/>
  <Override PartName="/ppt/media/image4.jpeg" ContentType="image/jpeg"/>
  <Override PartName="/ppt/media/image5.jpeg" ContentType="image/jpeg"/>
  <Override PartName="/ppt/media/image6.jpeg" ContentType="image/jpeg"/>
  <Override PartName="/ppt/media/image7.jpeg" ContentType="image/jpeg"/>
  <Override PartName="/ppt/media/image8.jpeg" ContentType="image/jpeg"/>
  <Override PartName="/ppt/media/image9.jpeg" ContentType="image/jpeg"/>
  <Override PartName="/ppt/media/image10.jpeg" ContentType="image/jpeg"/>
  <Override PartName="/ppt/media/image11.jpeg" ContentType="image/jpeg"/>
  <Override PartName="/ppt/media/image12.jpeg" ContentType="image/jpeg"/>
  <Override PartName="/ppt/media/image13.jpeg" ContentType="image/jpeg"/>
  <Override PartName="/ppt/media/image14.jpeg" ContentType="image/jpeg"/>
  <Override PartName="/ppt/media/image15.jpeg" ContentType="image/jpeg"/>
  <Override PartName="/ppt/media/image16.jpeg" ContentType="image/jpeg"/>
  <Override PartName="/ppt/media/image17.jpeg" ContentType="image/jpeg"/>
  <Override PartName="/ppt/media/image18.jpeg" ContentType="image/jpeg"/>
  <Override PartName="/ppt/media/image19.jpeg" ContentType="image/jpeg"/>
  <Override PartName="/ppt/media/image20.jpeg" ContentType="image/jpeg"/>
  <Override PartName="/ppt/media/image21.jpeg" ContentType="image/jpeg"/>
  <Override PartName="/ppt/media/image22.jpeg" ContentType="image/jpeg"/>
  <Override PartName="/ppt/media/image23.jpeg" ContentType="image/jpeg"/>
  <Override PartName="/ppt/media/image24.jpeg" ContentType="image/jpeg"/>
  <Override PartName="/ppt/media/image25.jpeg" ContentType="image/jpeg"/>
  <Override PartName="/ppt/media/image26.jpeg" ContentType="image/jpeg"/>
  <Override PartName="/ppt/media/image27.jpeg" ContentType="image/jpeg"/>
  <Override PartName="/ppt/media/image28.jpeg" ContentType="image/jpeg"/>
  <Override PartName="/ppt/media/image29.jpeg" ContentType="image/jpeg"/>
  <Override PartName="/ppt/media/image30.jpeg" ContentType="image/jpeg"/>
  <Override PartName="/ppt/media/image31.jpeg" ContentType="image/jpeg"/>
  <Override PartName="/ppt/media/image32.jpeg" ContentType="image/jpeg"/>
  <Override PartName="/ppt/media/image33.jpeg" ContentType="image/jpeg"/>
  <Override PartName="/ppt/media/image34.jpeg" ContentType="image/jpeg"/>
  <Override PartName="/ppt/media/image35.jpeg" ContentType="image/jpeg"/>
  <Override PartName="/ppt/media/image36.jpeg" ContentType="image/jpeg"/>
  <Override PartName="/ppt/media/image37.jpeg" ContentType="image/jpeg"/>
  <Override PartName="/ppt/media/image38.jpeg" ContentType="image/jpeg"/>
  <Override PartName="/ppt/media/image39.jpeg" ContentType="image/jpeg"/>
  <Override PartName="/ppt/media/image40.jpeg" ContentType="image/jpeg"/>
  <Override PartName="/ppt/media/image41.jpeg" ContentType="image/jpeg"/>
  <Override PartName="/ppt/media/image42.jpeg" ContentType="image/jpeg"/>
  <Override PartName="/ppt/media/image43.jpeg" ContentType="image/jpeg"/>
  <Override PartName="/ppt/media/image44.jpeg" ContentType="image/jpeg"/>
  <Override PartName="/ppt/media/image45.jpeg" ContentType="image/jpeg"/>
  <Override PartName="/ppt/media/image46.jpeg" ContentType="image/jpeg"/>
  <Override PartName="/ppt/media/image47.jpeg" ContentType="image/jpeg"/>
  <Override PartName="/ppt/media/image48.jpeg" ContentType="image/jpeg"/>
  <Override PartName="/ppt/media/image49.jpeg" ContentType="image/jpeg"/>
  <Override PartName="/ppt/media/image50.jpeg" ContentType="image/jpeg"/>
  <Override PartName="/ppt/media/image51.jpeg" ContentType="image/jpeg"/>
  <Override PartName="/ppt/media/image52.jpeg" ContentType="image/jpeg"/>
  <Override PartName="/ppt/media/image53.jpeg" ContentType="image/jpeg"/>
  <Override PartName="/ppt/media/image54.jpeg" ContentType="image/jpeg"/>
  <Override PartName="/ppt/media/image55.jpeg" ContentType="image/jpeg"/>
  <Override PartName="/ppt/media/image56.jpeg" ContentType="image/jpeg"/>
  <Override PartName="/ppt/media/image57.jpeg" ContentType="image/jpeg"/>
  <Override PartName="/ppt/media/image58.jpeg" ContentType="image/jpeg"/>
  <Override PartName="/ppt/media/image59.jpeg" ContentType="image/jpeg"/>
  <Override PartName="/ppt/media/image60.jpeg" ContentType="image/jpeg"/>
  <Override PartName="/ppt/media/image61.jpeg" ContentType="image/jpeg"/>
  <Override PartName="/ppt/media/image62.jpeg" ContentType="image/jpeg"/>
  <Override PartName="/ppt/media/image63.jpeg" ContentType="image/jpeg"/>
  <Override PartName="/ppt/media/image64.jpeg" ContentType="image/jpeg"/>
  <Override PartName="/ppt/media/image65.jpeg" ContentType="image/jpeg"/>
  <Override PartName="/ppt/media/image66.jpeg" ContentType="image/jpeg"/>
  <Override PartName="/ppt/media/image67.jpeg" ContentType="image/jpeg"/>
  <Override PartName="/ppt/media/image68.jpeg" ContentType="image/jpeg"/>
  <Override PartName="/ppt/media/image69.jpeg" ContentType="image/jpeg"/>
  <Override PartName="/ppt/media/image70.jpeg" ContentType="image/jpeg"/>
  <Override PartName="/ppt/media/image71.jpeg" ContentType="image/jpeg"/>
  <Override PartName="/ppt/media/image72.jpeg" ContentType="image/jpeg"/>
  <Override PartName="/ppt/media/image73.jpeg" ContentType="image/jpeg"/>
  <Override PartName="/ppt/media/image74.jpeg" ContentType="image/jpeg"/>
  <Override PartName="/ppt/media/image75.jpeg" ContentType="image/jpeg"/>
  <Override PartName="/ppt/media/image76.jpeg" ContentType="image/jpeg"/>
  <Override PartName="/ppt/media/image77.jpeg" ContentType="image/jpeg"/>
  <Override PartName="/ppt/media/image78.jpeg" ContentType="image/jpeg"/>
  <Override PartName="/ppt/media/image79.jpeg" ContentType="image/jpeg"/>
  <Override PartName="/ppt/media/image80.jpeg" ContentType="image/jpeg"/>
  <Override PartName="/ppt/media/image81.jpeg" ContentType="image/jpeg"/>
  <Override PartName="/ppt/media/image82.jpeg" ContentType="image/jpeg"/>
  <Override PartName="/ppt/media/image83.jpeg" ContentType="image/jpeg"/>
  <Override PartName="/ppt/media/image84.jpeg" ContentType="image/jpeg"/>
  <Override PartName="/ppt/media/image85.jpeg" ContentType="image/jpeg"/>
  <Override PartName="/ppt/media/image86.jpeg" ContentType="image/jpeg"/>
  <Override PartName="/ppt/media/image87.jpeg" ContentType="image/jpeg"/>
  <Override PartName="/ppt/media/image88.jpeg" ContentType="image/jpeg"/>
  <Override PartName="/ppt/media/image89.jpeg" ContentType="image/jpeg"/>
  <Override PartName="/ppt/media/image90.jpeg" ContentType="image/jpeg"/>
  <Override PartName="/ppt/media/image91.jpeg" ContentType="image/jpeg"/>
  <Override PartName="/ppt/media/image92.jpeg" ContentType="image/jpeg"/>
  <Override PartName="/ppt/media/image93.jpeg" ContentType="image/jpeg"/>
  <Override PartName="/ppt/media/image94.jpeg" ContentType="image/jpeg"/>
  <Override PartName="/ppt/media/image95.jpeg" ContentType="image/jpeg"/>
  <Override PartName="/ppt/media/image96.jpeg" ContentType="image/jpeg"/>
  <Override PartName="/ppt/media/image97.jpeg" ContentType="image/jpeg"/>
  <Override PartName="/ppt/media/image98.jpeg" ContentType="image/jpe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 id="313" r:id="rId65"/>
    <p:sldId id="314" r:id="rId66"/>
    <p:sldId id="315" r:id="rId67"/>
    <p:sldId id="316" r:id="rId68"/>
    <p:sldId id="317" r:id="rId69"/>
    <p:sldId id="318" r:id="rId70"/>
    <p:sldId id="319" r:id="rId71"/>
    <p:sldId id="320" r:id="rId72"/>
    <p:sldId id="321" r:id="rId73"/>
    <p:sldId id="322" r:id="rId74"/>
    <p:sldId id="323" r:id="rId75"/>
    <p:sldId id="324" r:id="rId76"/>
    <p:sldId id="325" r:id="rId77"/>
    <p:sldId id="326" r:id="rId78"/>
    <p:sldId id="327" r:id="rId79"/>
    <p:sldId id="328" r:id="rId80"/>
    <p:sldId id="329" r:id="rId81"/>
    <p:sldId id="330" r:id="rId82"/>
    <p:sldId id="331" r:id="rId83"/>
    <p:sldId id="332" r:id="rId84"/>
    <p:sldId id="333" r:id="rId85"/>
    <p:sldId id="334" r:id="rId86"/>
    <p:sldId id="335" r:id="rId87"/>
    <p:sldId id="336" r:id="rId88"/>
    <p:sldId id="337" r:id="rId89"/>
    <p:sldId id="338" r:id="rId90"/>
    <p:sldId id="339" r:id="rId91"/>
    <p:sldId id="340" r:id="rId92"/>
    <p:sldId id="341" r:id="rId93"/>
    <p:sldId id="342" r:id="rId94"/>
    <p:sldId id="343" r:id="rId95"/>
    <p:sldId id="344" r:id="rId96"/>
    <p:sldId id="345" r:id="rId97"/>
    <p:sldId id="346" r:id="rId98"/>
    <p:sldId id="347" r:id="rId99"/>
    <p:sldId id="348" r:id="rId100"/>
    <p:sldId id="349" r:id="rId101"/>
    <p:sldId id="350" r:id="rId102"/>
    <p:sldId id="351" r:id="rId103"/>
    <p:sldId id="352" r:id="rId104"/>
    <p:sldId id="353" r:id="rId105"/>
    <p:sldId id="354" r:id="rId106"/>
    <p:sldId id="355" r:id="rId107"/>
    <p:sldId id="356" r:id="rId108"/>
    <p:sldId id="357" r:id="rId109"/>
    <p:sldId id="358" r:id="rId110"/>
    <p:sldId id="359" r:id="rId111"/>
    <p:sldId id="360" r:id="rId112"/>
    <p:sldId id="361" r:id="rId113"/>
    <p:sldId id="362" r:id="rId114"/>
    <p:sldId id="363" r:id="rId115"/>
    <p:sldId id="364" r:id="rId116"/>
    <p:sldId id="365" r:id="rId117"/>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821531" rtl="0" fontAlgn="auto" latinLnBrk="0" hangingPunct="0">
      <a:lnSpc>
        <a:spcPct val="100000"/>
      </a:lnSpc>
      <a:spcBef>
        <a:spcPts val="0"/>
      </a:spcBef>
      <a:spcAft>
        <a:spcPts val="0"/>
      </a:spcAft>
      <a:buClrTx/>
      <a:buSzTx/>
      <a:buFontTx/>
      <a:buNone/>
      <a:tabLst/>
      <a:defRPr b="1" baseline="0" cap="none" i="0" spc="0" strike="noStrike" sz="3200" u="none" kumimoji="0" normalizeH="0">
        <a:ln>
          <a:noFill/>
        </a:ln>
        <a:solidFill>
          <a:srgbClr val="FFFFFF"/>
        </a:solidFill>
        <a:effectLst/>
        <a:uFillTx/>
        <a:latin typeface="Helvetica Neue"/>
        <a:ea typeface="Helvetica Neue"/>
        <a:cs typeface="Helvetica Neue"/>
        <a:sym typeface="Helvetica Neue"/>
      </a:defRPr>
    </a:lvl1pPr>
    <a:lvl2pPr marL="0" marR="0" indent="228600" algn="ctr" defTabSz="821531" rtl="0" fontAlgn="auto" latinLnBrk="0" hangingPunct="0">
      <a:lnSpc>
        <a:spcPct val="100000"/>
      </a:lnSpc>
      <a:spcBef>
        <a:spcPts val="0"/>
      </a:spcBef>
      <a:spcAft>
        <a:spcPts val="0"/>
      </a:spcAft>
      <a:buClrTx/>
      <a:buSzTx/>
      <a:buFontTx/>
      <a:buNone/>
      <a:tabLst/>
      <a:defRPr b="1" baseline="0" cap="none" i="0" spc="0" strike="noStrike" sz="3200" u="none" kumimoji="0" normalizeH="0">
        <a:ln>
          <a:noFill/>
        </a:ln>
        <a:solidFill>
          <a:srgbClr val="FFFFFF"/>
        </a:solidFill>
        <a:effectLst/>
        <a:uFillTx/>
        <a:latin typeface="Helvetica Neue"/>
        <a:ea typeface="Helvetica Neue"/>
        <a:cs typeface="Helvetica Neue"/>
        <a:sym typeface="Helvetica Neue"/>
      </a:defRPr>
    </a:lvl2pPr>
    <a:lvl3pPr marL="0" marR="0" indent="457200" algn="ctr" defTabSz="821531" rtl="0" fontAlgn="auto" latinLnBrk="0" hangingPunct="0">
      <a:lnSpc>
        <a:spcPct val="100000"/>
      </a:lnSpc>
      <a:spcBef>
        <a:spcPts val="0"/>
      </a:spcBef>
      <a:spcAft>
        <a:spcPts val="0"/>
      </a:spcAft>
      <a:buClrTx/>
      <a:buSzTx/>
      <a:buFontTx/>
      <a:buNone/>
      <a:tabLst/>
      <a:defRPr b="1" baseline="0" cap="none" i="0" spc="0" strike="noStrike" sz="3200" u="none" kumimoji="0" normalizeH="0">
        <a:ln>
          <a:noFill/>
        </a:ln>
        <a:solidFill>
          <a:srgbClr val="FFFFFF"/>
        </a:solidFill>
        <a:effectLst/>
        <a:uFillTx/>
        <a:latin typeface="Helvetica Neue"/>
        <a:ea typeface="Helvetica Neue"/>
        <a:cs typeface="Helvetica Neue"/>
        <a:sym typeface="Helvetica Neue"/>
      </a:defRPr>
    </a:lvl3pPr>
    <a:lvl4pPr marL="0" marR="0" indent="685800" algn="ctr" defTabSz="821531" rtl="0" fontAlgn="auto" latinLnBrk="0" hangingPunct="0">
      <a:lnSpc>
        <a:spcPct val="100000"/>
      </a:lnSpc>
      <a:spcBef>
        <a:spcPts val="0"/>
      </a:spcBef>
      <a:spcAft>
        <a:spcPts val="0"/>
      </a:spcAft>
      <a:buClrTx/>
      <a:buSzTx/>
      <a:buFontTx/>
      <a:buNone/>
      <a:tabLst/>
      <a:defRPr b="1" baseline="0" cap="none" i="0" spc="0" strike="noStrike" sz="3200" u="none" kumimoji="0" normalizeH="0">
        <a:ln>
          <a:noFill/>
        </a:ln>
        <a:solidFill>
          <a:srgbClr val="FFFFFF"/>
        </a:solidFill>
        <a:effectLst/>
        <a:uFillTx/>
        <a:latin typeface="Helvetica Neue"/>
        <a:ea typeface="Helvetica Neue"/>
        <a:cs typeface="Helvetica Neue"/>
        <a:sym typeface="Helvetica Neue"/>
      </a:defRPr>
    </a:lvl4pPr>
    <a:lvl5pPr marL="0" marR="0" indent="914400" algn="ctr" defTabSz="821531" rtl="0" fontAlgn="auto" latinLnBrk="0" hangingPunct="0">
      <a:lnSpc>
        <a:spcPct val="100000"/>
      </a:lnSpc>
      <a:spcBef>
        <a:spcPts val="0"/>
      </a:spcBef>
      <a:spcAft>
        <a:spcPts val="0"/>
      </a:spcAft>
      <a:buClrTx/>
      <a:buSzTx/>
      <a:buFontTx/>
      <a:buNone/>
      <a:tabLst/>
      <a:defRPr b="1" baseline="0" cap="none" i="0" spc="0" strike="noStrike" sz="3200" u="none" kumimoji="0" normalizeH="0">
        <a:ln>
          <a:noFill/>
        </a:ln>
        <a:solidFill>
          <a:srgbClr val="FFFFFF"/>
        </a:solidFill>
        <a:effectLst/>
        <a:uFillTx/>
        <a:latin typeface="Helvetica Neue"/>
        <a:ea typeface="Helvetica Neue"/>
        <a:cs typeface="Helvetica Neue"/>
        <a:sym typeface="Helvetica Neue"/>
      </a:defRPr>
    </a:lvl5pPr>
    <a:lvl6pPr marL="0" marR="0" indent="1143000" algn="ctr" defTabSz="821531" rtl="0" fontAlgn="auto" latinLnBrk="0" hangingPunct="0">
      <a:lnSpc>
        <a:spcPct val="100000"/>
      </a:lnSpc>
      <a:spcBef>
        <a:spcPts val="0"/>
      </a:spcBef>
      <a:spcAft>
        <a:spcPts val="0"/>
      </a:spcAft>
      <a:buClrTx/>
      <a:buSzTx/>
      <a:buFontTx/>
      <a:buNone/>
      <a:tabLst/>
      <a:defRPr b="1" baseline="0" cap="none" i="0" spc="0" strike="noStrike" sz="3200" u="none" kumimoji="0" normalizeH="0">
        <a:ln>
          <a:noFill/>
        </a:ln>
        <a:solidFill>
          <a:srgbClr val="FFFFFF"/>
        </a:solidFill>
        <a:effectLst/>
        <a:uFillTx/>
        <a:latin typeface="Helvetica Neue"/>
        <a:ea typeface="Helvetica Neue"/>
        <a:cs typeface="Helvetica Neue"/>
        <a:sym typeface="Helvetica Neue"/>
      </a:defRPr>
    </a:lvl6pPr>
    <a:lvl7pPr marL="0" marR="0" indent="1371600" algn="ctr" defTabSz="821531" rtl="0" fontAlgn="auto" latinLnBrk="0" hangingPunct="0">
      <a:lnSpc>
        <a:spcPct val="100000"/>
      </a:lnSpc>
      <a:spcBef>
        <a:spcPts val="0"/>
      </a:spcBef>
      <a:spcAft>
        <a:spcPts val="0"/>
      </a:spcAft>
      <a:buClrTx/>
      <a:buSzTx/>
      <a:buFontTx/>
      <a:buNone/>
      <a:tabLst/>
      <a:defRPr b="1" baseline="0" cap="none" i="0" spc="0" strike="noStrike" sz="3200" u="none" kumimoji="0" normalizeH="0">
        <a:ln>
          <a:noFill/>
        </a:ln>
        <a:solidFill>
          <a:srgbClr val="FFFFFF"/>
        </a:solidFill>
        <a:effectLst/>
        <a:uFillTx/>
        <a:latin typeface="Helvetica Neue"/>
        <a:ea typeface="Helvetica Neue"/>
        <a:cs typeface="Helvetica Neue"/>
        <a:sym typeface="Helvetica Neue"/>
      </a:defRPr>
    </a:lvl7pPr>
    <a:lvl8pPr marL="0" marR="0" indent="1600200" algn="ctr" defTabSz="821531" rtl="0" fontAlgn="auto" latinLnBrk="0" hangingPunct="0">
      <a:lnSpc>
        <a:spcPct val="100000"/>
      </a:lnSpc>
      <a:spcBef>
        <a:spcPts val="0"/>
      </a:spcBef>
      <a:spcAft>
        <a:spcPts val="0"/>
      </a:spcAft>
      <a:buClrTx/>
      <a:buSzTx/>
      <a:buFontTx/>
      <a:buNone/>
      <a:tabLst/>
      <a:defRPr b="1" baseline="0" cap="none" i="0" spc="0" strike="noStrike" sz="3200" u="none" kumimoji="0" normalizeH="0">
        <a:ln>
          <a:noFill/>
        </a:ln>
        <a:solidFill>
          <a:srgbClr val="FFFFFF"/>
        </a:solidFill>
        <a:effectLst/>
        <a:uFillTx/>
        <a:latin typeface="Helvetica Neue"/>
        <a:ea typeface="Helvetica Neue"/>
        <a:cs typeface="Helvetica Neue"/>
        <a:sym typeface="Helvetica Neue"/>
      </a:defRPr>
    </a:lvl8pPr>
    <a:lvl9pPr marL="0" marR="0" indent="1828800" algn="ctr" defTabSz="821531" rtl="0" fontAlgn="auto" latinLnBrk="0" hangingPunct="0">
      <a:lnSpc>
        <a:spcPct val="100000"/>
      </a:lnSpc>
      <a:spcBef>
        <a:spcPts val="0"/>
      </a:spcBef>
      <a:spcAft>
        <a:spcPts val="0"/>
      </a:spcAft>
      <a:buClrTx/>
      <a:buSzTx/>
      <a:buFontTx/>
      <a:buNone/>
      <a:tabLst/>
      <a:defRPr b="1" baseline="0" cap="none" i="0" spc="0" strike="noStrike" sz="3200" u="none" kumimoji="0" normalizeH="0">
        <a:ln>
          <a:noFill/>
        </a:ln>
        <a:solidFill>
          <a:srgbClr val="FFFFFF"/>
        </a:solidFill>
        <a:effectLst/>
        <a:uFillTx/>
        <a:latin typeface="Helvetica Neue"/>
        <a:ea typeface="Helvetica Neue"/>
        <a:cs typeface="Helvetica Neue"/>
        <a:sym typeface="Helvetica Neue"/>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
          <a:latin typeface="Helvetica Neue"/>
          <a:ea typeface="Helvetica Neue"/>
          <a:cs typeface="Helvetica Neue"/>
        </a:font>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b="def" i="def"/>
      <a:tcStyle>
        <a:tcBdr/>
        <a:fill>
          <a:solidFill>
            <a:srgbClr val="747676">
              <a:alpha val="63790"/>
            </a:srgbClr>
          </a:solidFill>
        </a:fill>
      </a:tcStyle>
    </a:band2H>
    <a:firstCol>
      <a:tcTxStyle b="on" i="off">
        <a:font>
          <a:latin typeface="Helvetica Neue"/>
          <a:ea typeface="Helvetica Neue"/>
          <a:cs typeface="Helvetica Neue"/>
        </a:font>
        <a:srgbClr val="FFFFFF"/>
      </a:tcTxStyle>
      <a:tcStyle>
        <a:tcBdr>
          <a:left>
            <a:ln w="12700" cap="flat">
              <a:solidFill>
                <a:srgbClr val="D6D6D6"/>
              </a:solidFill>
              <a:prstDash val="solid"/>
              <a:miter lim="400000"/>
            </a:ln>
          </a:left>
          <a:right>
            <a:ln w="254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chemeClr val="accent1"/>
          </a:solidFill>
        </a:fill>
      </a:tcStyle>
    </a:firstCol>
    <a:lastRow>
      <a:tcTxStyle b="off" i="off">
        <a:font>
          <a:latin typeface="Helvetica Neue"/>
          <a:ea typeface="Helvetica Neue"/>
          <a:cs typeface="Helvetica Neue"/>
        </a:font>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25400" cap="flat">
              <a:solidFill>
                <a:srgbClr val="D6D7D6"/>
              </a:solidFill>
              <a:prstDash val="solid"/>
              <a:miter lim="400000"/>
            </a:ln>
          </a:top>
          <a:bottom>
            <a:ln w="12700" cap="flat">
              <a:solidFill>
                <a:srgbClr val="D6D6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rgbClr val="032650"/>
          </a:solidFill>
        </a:fill>
      </a:tcStyle>
    </a:lastRow>
    <a:firstRow>
      <a:tcTxStyle b="on" i="off">
        <a:font>
          <a:latin typeface="Helvetica Neue"/>
          <a:ea typeface="Helvetica Neue"/>
          <a:cs typeface="Helvetica Neue"/>
        </a:font>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6D6"/>
              </a:solidFill>
              <a:prstDash val="solid"/>
              <a:miter lim="400000"/>
            </a:ln>
          </a:top>
          <a:bottom>
            <a:ln w="254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rgbClr val="032650"/>
          </a:solidFill>
        </a:fill>
      </a:tcStyle>
    </a:firstRow>
  </a:tblStyle>
  <a:tblStyle styleId="{C7B018BB-80A7-4F77-B60F-C8B233D01FF8}" styleName="">
    <a:tblBg/>
    <a:wholeTbl>
      <a:tcTxStyle b="off" i="off">
        <a:font>
          <a:latin typeface="Helvetica Neue"/>
          <a:ea typeface="Helvetica Neue"/>
          <a:cs typeface="Helvetica Neue"/>
        </a:font>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929292"/>
              </a:solidFill>
              <a:prstDash val="solid"/>
              <a:miter lim="400000"/>
            </a:ln>
          </a:top>
          <a:bottom>
            <a:ln w="12700" cap="flat">
              <a:solidFill>
                <a:srgbClr val="929292"/>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noFill/>
        </a:fill>
      </a:tcStyle>
    </a:wholeTbl>
    <a:band2H>
      <a:tcTxStyle b="def" i="def"/>
      <a:tcStyle>
        <a:tcBdr/>
        <a:fill>
          <a:solidFill>
            <a:srgbClr val="747676">
              <a:alpha val="63790"/>
            </a:srgbClr>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084E00"/>
          </a:solidFill>
        </a:fill>
      </a:tcStyle>
    </a:firstCol>
    <a:lastRow>
      <a:tcTxStyle b="off"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017101"/>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017101"/>
          </a:solidFill>
        </a:fill>
      </a:tcStyle>
    </a:firstRow>
  </a:tblStyle>
  <a:tblStyle styleId="{EEE7283C-3CF3-47DC-8721-378D4A62B228}" styleName="">
    <a:tblBg/>
    <a:wholeTbl>
      <a:tcTxStyle b="off" i="off">
        <a:font>
          <a:latin typeface="Helvetica Neue"/>
          <a:ea typeface="Helvetica Neue"/>
          <a:cs typeface="Helvetica Neue"/>
        </a:font>
        <a:srgbClr val="FFFFFF"/>
      </a:tcTxStyle>
      <a:tcStyle>
        <a:tcBdr>
          <a:left>
            <a:ln w="12700" cap="flat">
              <a:solidFill>
                <a:srgbClr val="AAAAAA"/>
              </a:solidFill>
              <a:prstDash val="solid"/>
              <a:miter lim="400000"/>
            </a:ln>
          </a:left>
          <a:right>
            <a:ln w="12700" cap="flat">
              <a:solidFill>
                <a:srgbClr val="AAAAAA"/>
              </a:solidFill>
              <a:prstDash val="solid"/>
              <a:miter lim="400000"/>
            </a:ln>
          </a:right>
          <a:top>
            <a:ln w="12700" cap="flat">
              <a:solidFill>
                <a:srgbClr val="AAAAAA"/>
              </a:solidFill>
              <a:prstDash val="solid"/>
              <a:miter lim="400000"/>
            </a:ln>
          </a:top>
          <a:bottom>
            <a:ln w="12700" cap="flat">
              <a:solidFill>
                <a:srgbClr val="AAAAAA"/>
              </a:solidFill>
              <a:prstDash val="solid"/>
              <a:miter lim="400000"/>
            </a:ln>
          </a:bottom>
          <a:insideH>
            <a:ln w="12700" cap="flat">
              <a:solidFill>
                <a:srgbClr val="AAAAAA"/>
              </a:solidFill>
              <a:prstDash val="solid"/>
              <a:miter lim="400000"/>
            </a:ln>
          </a:insideH>
          <a:insideV>
            <a:ln w="12700" cap="flat">
              <a:solidFill>
                <a:srgbClr val="AAAAAA"/>
              </a:solidFill>
              <a:prstDash val="solid"/>
              <a:miter lim="400000"/>
            </a:ln>
          </a:insideV>
        </a:tcBdr>
        <a:fill>
          <a:noFill/>
        </a:fill>
      </a:tcStyle>
    </a:wholeTbl>
    <a:band2H>
      <a:tcTxStyle b="def" i="def"/>
      <a:tcStyle>
        <a:tcBdr/>
        <a:fill>
          <a:solidFill>
            <a:srgbClr val="747676">
              <a:alpha val="63790"/>
            </a:srgbClr>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5"/>
          </a:solidFill>
        </a:fill>
      </a:tcStyle>
    </a:firstCol>
    <a:lastRow>
      <a:tcTxStyle b="off"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5">
              <a:hueOff val="106375"/>
              <a:satOff val="9554"/>
              <a:lumOff val="-13516"/>
            </a:schemeClr>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0" cap="flat">
              <a:noFill/>
              <a:miter lim="400000"/>
            </a:ln>
          </a:bottom>
          <a:insideH>
            <a:ln w="12700" cap="flat">
              <a:noFill/>
              <a:miter lim="400000"/>
            </a:ln>
          </a:insideH>
          <a:insideV>
            <a:ln w="12700" cap="flat">
              <a:noFill/>
              <a:miter lim="400000"/>
            </a:ln>
          </a:insideV>
        </a:tcBdr>
        <a:fill>
          <a:solidFill>
            <a:schemeClr val="accent5">
              <a:hueOff val="106375"/>
              <a:satOff val="9554"/>
              <a:lumOff val="-13516"/>
            </a:schemeClr>
          </a:solidFill>
        </a:fill>
      </a:tcStyle>
    </a:firstRow>
  </a:tblStyle>
  <a:tblStyle styleId="{CF821DB8-F4EB-4A41-A1BA-3FCAFE7338EE}" styleName="">
    <a:tblBg/>
    <a:wholeTbl>
      <a:tcTxStyle b="off" i="off">
        <a:font>
          <a:latin typeface="Helvetica Neue"/>
          <a:ea typeface="Helvetica Neue"/>
          <a:cs typeface="Helvetica Neue"/>
        </a:font>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b="def" i="def"/>
      <a:tcStyle>
        <a:tcBdr/>
        <a:fill>
          <a:solidFill>
            <a:srgbClr val="747676">
              <a:alpha val="63790"/>
            </a:srgbClr>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6">
              <a:hueOff val="-119728"/>
              <a:satOff val="5580"/>
              <a:lumOff val="-12961"/>
            </a:schemeClr>
          </a:solidFill>
        </a:fill>
      </a:tcStyle>
    </a:firstCol>
    <a:lastRow>
      <a:tcTxStyle b="off"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650E48"/>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650E48"/>
          </a:solidFill>
        </a:fill>
      </a:tcStyle>
    </a:firstRow>
  </a:tblStyle>
  <a:tblStyle styleId="{33BA23B1-9221-436E-865A-0063620EA4FD}" styleName="">
    <a:tblBg/>
    <a:wholeTbl>
      <a:tcTxStyle b="off" i="off">
        <a:font>
          <a:latin typeface="Helvetica Neue"/>
          <a:ea typeface="Helvetica Neue"/>
          <a:cs typeface="Helvetica Neue"/>
        </a:font>
        <a:srgbClr val="FFFFFF"/>
      </a:tcTxStyle>
      <a:tcStyle>
        <a:tcBdr>
          <a:left>
            <a:ln w="12700" cap="flat">
              <a:solidFill>
                <a:srgbClr val="909090"/>
              </a:solidFill>
              <a:prstDash val="solid"/>
              <a:miter lim="400000"/>
            </a:ln>
          </a:left>
          <a:right>
            <a:ln w="12700" cap="flat">
              <a:solidFill>
                <a:srgbClr val="909090"/>
              </a:solidFill>
              <a:prstDash val="solid"/>
              <a:miter lim="400000"/>
            </a:ln>
          </a:right>
          <a:top>
            <a:ln w="12700" cap="flat">
              <a:solidFill>
                <a:srgbClr val="909090"/>
              </a:solidFill>
              <a:prstDash val="solid"/>
              <a:miter lim="400000"/>
            </a:ln>
          </a:top>
          <a:bottom>
            <a:ln w="12700" cap="flat">
              <a:solidFill>
                <a:srgbClr val="909090"/>
              </a:solidFill>
              <a:prstDash val="solid"/>
              <a:miter lim="400000"/>
            </a:ln>
          </a:bottom>
          <a:insideH>
            <a:ln w="12700" cap="flat">
              <a:solidFill>
                <a:srgbClr val="909090"/>
              </a:solidFill>
              <a:prstDash val="solid"/>
              <a:miter lim="400000"/>
            </a:ln>
          </a:insideH>
          <a:insideV>
            <a:ln w="12700" cap="flat">
              <a:solidFill>
                <a:srgbClr val="909090"/>
              </a:solidFill>
              <a:prstDash val="solid"/>
              <a:miter lim="400000"/>
            </a:ln>
          </a:insideV>
        </a:tcBdr>
        <a:fill>
          <a:noFill/>
        </a:fill>
      </a:tcStyle>
    </a:wholeTbl>
    <a:band2H>
      <a:tcTxStyle b="def" i="def"/>
      <a:tcStyle>
        <a:tcBdr/>
        <a:fill>
          <a:solidFill>
            <a:srgbClr val="747676">
              <a:alpha val="63790"/>
            </a:srgbClr>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798089"/>
          </a:solidFill>
        </a:fill>
      </a:tcStyle>
    </a:firstCol>
    <a:lastRow>
      <a:tcTxStyle b="off"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96A0AC"/>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96A0AC"/>
          </a:solidFill>
        </a:fill>
      </a:tcStyle>
    </a:firstRow>
  </a:tblStyle>
  <a:tblStyle styleId="{2708684C-4D16-4618-839F-0558EEFCDFE6}" styleName="">
    <a:tblBg/>
    <a:wholeTbl>
      <a:tcTxStyle b="off" i="off">
        <a:font>
          <a:latin typeface="Helvetica Neue"/>
          <a:ea typeface="Helvetica Neue"/>
          <a:cs typeface="Helvetica Neue"/>
        </a:font>
        <a:srgbClr val="FFFFFF"/>
      </a:tcTxStyle>
      <a:tcStyle>
        <a:tcBdr>
          <a:left>
            <a:ln w="12700" cap="flat">
              <a:solidFill>
                <a:srgbClr val="929292"/>
              </a:solidFill>
              <a:custDash>
                <a:ds d="200000" sp="200000"/>
              </a:custDash>
              <a:miter lim="400000"/>
            </a:ln>
          </a:left>
          <a:right>
            <a:ln w="12700" cap="flat">
              <a:solidFill>
                <a:srgbClr val="929292"/>
              </a:solidFill>
              <a:custDash>
                <a:ds d="200000" sp="200000"/>
              </a:custDash>
              <a:miter lim="400000"/>
            </a:ln>
          </a:right>
          <a:top>
            <a:ln w="12700" cap="flat">
              <a:solidFill>
                <a:srgbClr val="929292"/>
              </a:solidFill>
              <a:custDash>
                <a:ds d="200000" sp="200000"/>
              </a:custDash>
              <a:miter lim="400000"/>
            </a:ln>
          </a:top>
          <a:bottom>
            <a:ln w="12700" cap="flat">
              <a:solidFill>
                <a:srgbClr val="929292"/>
              </a:solidFill>
              <a:custDash>
                <a:ds d="200000" sp="200000"/>
              </a:custDash>
              <a:miter lim="400000"/>
            </a:ln>
          </a:bottom>
          <a:insideH>
            <a:ln w="12700" cap="flat">
              <a:solidFill>
                <a:srgbClr val="929292"/>
              </a:solidFill>
              <a:custDash>
                <a:ds d="200000" sp="200000"/>
              </a:custDash>
              <a:miter lim="400000"/>
            </a:ln>
          </a:insideH>
          <a:insideV>
            <a:ln w="12700" cap="flat">
              <a:solidFill>
                <a:srgbClr val="929292"/>
              </a:solidFill>
              <a:custDash>
                <a:ds d="200000" sp="200000"/>
              </a:custDash>
              <a:miter lim="400000"/>
            </a:ln>
          </a:insideV>
        </a:tcBdr>
        <a:fill>
          <a:noFill/>
        </a:fill>
      </a:tcStyle>
    </a:wholeTbl>
    <a:band2H>
      <a:tcTxStyle b="def" i="def"/>
      <a:tcStyle>
        <a:tcBdr/>
        <a:fill>
          <a:solidFill>
            <a:srgbClr val="747676">
              <a:alpha val="63790"/>
            </a:srgbClr>
          </a:solidFill>
        </a:fill>
      </a:tcStyle>
    </a:band2H>
    <a:firstCol>
      <a:tcTxStyle b="on" i="off">
        <a:font>
          <a:latin typeface="Helvetica Neue"/>
          <a:ea typeface="Helvetica Neue"/>
          <a:cs typeface="Helvetica Neue"/>
        </a:font>
        <a:srgbClr val="FFFFFF"/>
      </a:tcTxStyle>
      <a:tcStyle>
        <a:tcBdr>
          <a:left>
            <a:ln w="12700" cap="flat">
              <a:noFill/>
              <a:miter lim="400000"/>
            </a:ln>
          </a:left>
          <a:right>
            <a:ln w="25400" cap="flat">
              <a:solidFill>
                <a:srgbClr val="929292"/>
              </a:solidFill>
              <a:prstDash val="solid"/>
              <a:miter lim="400000"/>
            </a:ln>
          </a:right>
          <a:top>
            <a:ln w="25400" cap="flat">
              <a:solidFill>
                <a:srgbClr val="929292"/>
              </a:solidFill>
              <a:prstDash val="solid"/>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Col>
    <a:lastRow>
      <a:tcTxStyle b="off" i="off">
        <a:font>
          <a:latin typeface="Helvetica Neue"/>
          <a:ea typeface="Helvetica Neue"/>
          <a:cs typeface="Helvetica Neue"/>
        </a:font>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25400" cap="flat">
              <a:solidFill>
                <a:srgbClr val="929292"/>
              </a:solidFill>
              <a:prstDash val="solid"/>
              <a:miter lim="400000"/>
            </a:ln>
          </a:top>
          <a:bottom>
            <a:ln w="12700" cap="flat">
              <a:noFill/>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lastRow>
    <a:firstRow>
      <a:tcTxStyle b="on" i="off">
        <a:font>
          <a:latin typeface="Helvetica Neue"/>
          <a:ea typeface="Helvetica Neue"/>
          <a:cs typeface="Helvetica Neue"/>
        </a:font>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12700" cap="flat">
              <a:noFill/>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50" Type="http://schemas.openxmlformats.org/officeDocument/2006/relationships/slide" Target="slides/slide43.xml"/><Relationship Id="rId51" Type="http://schemas.openxmlformats.org/officeDocument/2006/relationships/slide" Target="slides/slide44.xml"/><Relationship Id="rId52" Type="http://schemas.openxmlformats.org/officeDocument/2006/relationships/slide" Target="slides/slide45.xml"/><Relationship Id="rId53" Type="http://schemas.openxmlformats.org/officeDocument/2006/relationships/slide" Target="slides/slide46.xml"/><Relationship Id="rId54" Type="http://schemas.openxmlformats.org/officeDocument/2006/relationships/slide" Target="slides/slide47.xml"/><Relationship Id="rId55" Type="http://schemas.openxmlformats.org/officeDocument/2006/relationships/slide" Target="slides/slide48.xml"/><Relationship Id="rId56" Type="http://schemas.openxmlformats.org/officeDocument/2006/relationships/slide" Target="slides/slide49.xml"/><Relationship Id="rId57" Type="http://schemas.openxmlformats.org/officeDocument/2006/relationships/slide" Target="slides/slide50.xml"/><Relationship Id="rId58" Type="http://schemas.openxmlformats.org/officeDocument/2006/relationships/slide" Target="slides/slide51.xml"/><Relationship Id="rId59" Type="http://schemas.openxmlformats.org/officeDocument/2006/relationships/slide" Target="slides/slide52.xml"/><Relationship Id="rId60" Type="http://schemas.openxmlformats.org/officeDocument/2006/relationships/slide" Target="slides/slide53.xml"/><Relationship Id="rId61" Type="http://schemas.openxmlformats.org/officeDocument/2006/relationships/slide" Target="slides/slide54.xml"/><Relationship Id="rId62" Type="http://schemas.openxmlformats.org/officeDocument/2006/relationships/slide" Target="slides/slide55.xml"/><Relationship Id="rId63" Type="http://schemas.openxmlformats.org/officeDocument/2006/relationships/slide" Target="slides/slide56.xml"/><Relationship Id="rId64" Type="http://schemas.openxmlformats.org/officeDocument/2006/relationships/slide" Target="slides/slide57.xml"/><Relationship Id="rId65" Type="http://schemas.openxmlformats.org/officeDocument/2006/relationships/slide" Target="slides/slide58.xml"/><Relationship Id="rId66" Type="http://schemas.openxmlformats.org/officeDocument/2006/relationships/slide" Target="slides/slide59.xml"/><Relationship Id="rId67" Type="http://schemas.openxmlformats.org/officeDocument/2006/relationships/slide" Target="slides/slide60.xml"/><Relationship Id="rId68" Type="http://schemas.openxmlformats.org/officeDocument/2006/relationships/slide" Target="slides/slide61.xml"/><Relationship Id="rId69" Type="http://schemas.openxmlformats.org/officeDocument/2006/relationships/slide" Target="slides/slide62.xml"/><Relationship Id="rId70" Type="http://schemas.openxmlformats.org/officeDocument/2006/relationships/slide" Target="slides/slide63.xml"/><Relationship Id="rId71" Type="http://schemas.openxmlformats.org/officeDocument/2006/relationships/slide" Target="slides/slide64.xml"/><Relationship Id="rId72" Type="http://schemas.openxmlformats.org/officeDocument/2006/relationships/slide" Target="slides/slide65.xml"/><Relationship Id="rId73" Type="http://schemas.openxmlformats.org/officeDocument/2006/relationships/slide" Target="slides/slide66.xml"/><Relationship Id="rId74" Type="http://schemas.openxmlformats.org/officeDocument/2006/relationships/slide" Target="slides/slide67.xml"/><Relationship Id="rId75" Type="http://schemas.openxmlformats.org/officeDocument/2006/relationships/slide" Target="slides/slide68.xml"/><Relationship Id="rId76" Type="http://schemas.openxmlformats.org/officeDocument/2006/relationships/slide" Target="slides/slide69.xml"/><Relationship Id="rId77" Type="http://schemas.openxmlformats.org/officeDocument/2006/relationships/slide" Target="slides/slide70.xml"/><Relationship Id="rId78" Type="http://schemas.openxmlformats.org/officeDocument/2006/relationships/slide" Target="slides/slide71.xml"/><Relationship Id="rId79" Type="http://schemas.openxmlformats.org/officeDocument/2006/relationships/slide" Target="slides/slide72.xml"/><Relationship Id="rId80" Type="http://schemas.openxmlformats.org/officeDocument/2006/relationships/slide" Target="slides/slide73.xml"/><Relationship Id="rId81" Type="http://schemas.openxmlformats.org/officeDocument/2006/relationships/slide" Target="slides/slide74.xml"/><Relationship Id="rId82" Type="http://schemas.openxmlformats.org/officeDocument/2006/relationships/slide" Target="slides/slide75.xml"/><Relationship Id="rId83" Type="http://schemas.openxmlformats.org/officeDocument/2006/relationships/slide" Target="slides/slide76.xml"/><Relationship Id="rId84" Type="http://schemas.openxmlformats.org/officeDocument/2006/relationships/slide" Target="slides/slide77.xml"/><Relationship Id="rId85" Type="http://schemas.openxmlformats.org/officeDocument/2006/relationships/slide" Target="slides/slide78.xml"/><Relationship Id="rId86" Type="http://schemas.openxmlformats.org/officeDocument/2006/relationships/slide" Target="slides/slide79.xml"/><Relationship Id="rId87" Type="http://schemas.openxmlformats.org/officeDocument/2006/relationships/slide" Target="slides/slide80.xml"/><Relationship Id="rId88" Type="http://schemas.openxmlformats.org/officeDocument/2006/relationships/slide" Target="slides/slide81.xml"/><Relationship Id="rId89" Type="http://schemas.openxmlformats.org/officeDocument/2006/relationships/slide" Target="slides/slide82.xml"/><Relationship Id="rId90" Type="http://schemas.openxmlformats.org/officeDocument/2006/relationships/slide" Target="slides/slide83.xml"/><Relationship Id="rId91" Type="http://schemas.openxmlformats.org/officeDocument/2006/relationships/slide" Target="slides/slide84.xml"/><Relationship Id="rId92" Type="http://schemas.openxmlformats.org/officeDocument/2006/relationships/slide" Target="slides/slide85.xml"/><Relationship Id="rId93" Type="http://schemas.openxmlformats.org/officeDocument/2006/relationships/slide" Target="slides/slide86.xml"/><Relationship Id="rId94" Type="http://schemas.openxmlformats.org/officeDocument/2006/relationships/slide" Target="slides/slide87.xml"/><Relationship Id="rId95" Type="http://schemas.openxmlformats.org/officeDocument/2006/relationships/slide" Target="slides/slide88.xml"/><Relationship Id="rId96" Type="http://schemas.openxmlformats.org/officeDocument/2006/relationships/slide" Target="slides/slide89.xml"/><Relationship Id="rId97" Type="http://schemas.openxmlformats.org/officeDocument/2006/relationships/slide" Target="slides/slide90.xml"/><Relationship Id="rId98" Type="http://schemas.openxmlformats.org/officeDocument/2006/relationships/slide" Target="slides/slide91.xml"/><Relationship Id="rId99" Type="http://schemas.openxmlformats.org/officeDocument/2006/relationships/slide" Target="slides/slide92.xml"/><Relationship Id="rId100" Type="http://schemas.openxmlformats.org/officeDocument/2006/relationships/slide" Target="slides/slide93.xml"/><Relationship Id="rId101" Type="http://schemas.openxmlformats.org/officeDocument/2006/relationships/slide" Target="slides/slide94.xml"/><Relationship Id="rId102" Type="http://schemas.openxmlformats.org/officeDocument/2006/relationships/slide" Target="slides/slide95.xml"/><Relationship Id="rId103" Type="http://schemas.openxmlformats.org/officeDocument/2006/relationships/slide" Target="slides/slide96.xml"/><Relationship Id="rId104" Type="http://schemas.openxmlformats.org/officeDocument/2006/relationships/slide" Target="slides/slide97.xml"/><Relationship Id="rId105" Type="http://schemas.openxmlformats.org/officeDocument/2006/relationships/slide" Target="slides/slide98.xml"/><Relationship Id="rId106" Type="http://schemas.openxmlformats.org/officeDocument/2006/relationships/slide" Target="slides/slide99.xml"/><Relationship Id="rId107" Type="http://schemas.openxmlformats.org/officeDocument/2006/relationships/slide" Target="slides/slide100.xml"/><Relationship Id="rId108" Type="http://schemas.openxmlformats.org/officeDocument/2006/relationships/slide" Target="slides/slide101.xml"/><Relationship Id="rId109" Type="http://schemas.openxmlformats.org/officeDocument/2006/relationships/slide" Target="slides/slide102.xml"/><Relationship Id="rId110" Type="http://schemas.openxmlformats.org/officeDocument/2006/relationships/slide" Target="slides/slide103.xml"/><Relationship Id="rId111" Type="http://schemas.openxmlformats.org/officeDocument/2006/relationships/slide" Target="slides/slide104.xml"/><Relationship Id="rId112" Type="http://schemas.openxmlformats.org/officeDocument/2006/relationships/slide" Target="slides/slide105.xml"/><Relationship Id="rId113" Type="http://schemas.openxmlformats.org/officeDocument/2006/relationships/slide" Target="slides/slide106.xml"/><Relationship Id="rId114" Type="http://schemas.openxmlformats.org/officeDocument/2006/relationships/slide" Target="slides/slide107.xml"/><Relationship Id="rId115" Type="http://schemas.openxmlformats.org/officeDocument/2006/relationships/slide" Target="slides/slide108.xml"/><Relationship Id="rId116" Type="http://schemas.openxmlformats.org/officeDocument/2006/relationships/slide" Target="slides/slide109.xml"/><Relationship Id="rId117" Type="http://schemas.openxmlformats.org/officeDocument/2006/relationships/slide" Target="slides/slide110.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25" name="Shape 125"/>
          <p:cNvSpPr/>
          <p:nvPr>
            <p:ph type="sldImg"/>
          </p:nvPr>
        </p:nvSpPr>
        <p:spPr>
          <a:xfrm>
            <a:off x="1143000" y="685800"/>
            <a:ext cx="4572000" cy="3429000"/>
          </a:xfrm>
          <a:prstGeom prst="rect">
            <a:avLst/>
          </a:prstGeom>
        </p:spPr>
        <p:txBody>
          <a:bodyPr/>
          <a:lstStyle/>
          <a:p>
            <a:pPr/>
          </a:p>
        </p:txBody>
      </p:sp>
      <p:sp>
        <p:nvSpPr>
          <p:cNvPr id="126" name="Shape 126"/>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amp; Subtitle">
    <p:spTree>
      <p:nvGrpSpPr>
        <p:cNvPr id="1" name=""/>
        <p:cNvGrpSpPr/>
        <p:nvPr/>
      </p:nvGrpSpPr>
      <p:grpSpPr>
        <a:xfrm>
          <a:off x="0" y="0"/>
          <a:ext cx="0" cy="0"/>
          <a:chOff x="0" y="0"/>
          <a:chExt cx="0" cy="0"/>
        </a:xfrm>
      </p:grpSpPr>
      <p:sp>
        <p:nvSpPr>
          <p:cNvPr id="11" name="Title Text"/>
          <p:cNvSpPr txBox="1"/>
          <p:nvPr>
            <p:ph type="title"/>
          </p:nvPr>
        </p:nvSpPr>
        <p:spPr>
          <a:xfrm>
            <a:off x="4833937" y="2303859"/>
            <a:ext cx="14716126" cy="4643438"/>
          </a:xfrm>
          <a:prstGeom prst="rect">
            <a:avLst/>
          </a:prstGeom>
        </p:spPr>
        <p:txBody>
          <a:bodyPr anchor="b"/>
          <a:lstStyle/>
          <a:p>
            <a:pPr/>
            <a:r>
              <a:t>Title Text</a:t>
            </a:r>
          </a:p>
        </p:txBody>
      </p:sp>
      <p:sp>
        <p:nvSpPr>
          <p:cNvPr id="12" name="Body Level One…"/>
          <p:cNvSpPr txBox="1"/>
          <p:nvPr>
            <p:ph type="body" sz="quarter" idx="1"/>
          </p:nvPr>
        </p:nvSpPr>
        <p:spPr>
          <a:xfrm>
            <a:off x="4833937" y="7072312"/>
            <a:ext cx="14716126" cy="1589485"/>
          </a:xfrm>
          <a:prstGeom prst="rect">
            <a:avLst/>
          </a:prstGeom>
        </p:spPr>
        <p:txBody>
          <a:bodyPr anchor="t"/>
          <a:lstStyle>
            <a:lvl1pPr marL="0" indent="0" algn="ctr">
              <a:spcBef>
                <a:spcPts val="0"/>
              </a:spcBef>
              <a:buClrTx/>
              <a:buSzTx/>
              <a:buNone/>
              <a:defRPr sz="5200"/>
            </a:lvl1pPr>
            <a:lvl2pPr marL="0" indent="0" algn="ctr">
              <a:spcBef>
                <a:spcPts val="0"/>
              </a:spcBef>
              <a:buClrTx/>
              <a:buSzTx/>
              <a:buNone/>
              <a:defRPr sz="5200"/>
            </a:lvl2pPr>
            <a:lvl3pPr marL="0" indent="0" algn="ctr">
              <a:spcBef>
                <a:spcPts val="0"/>
              </a:spcBef>
              <a:buClrTx/>
              <a:buSzTx/>
              <a:buNone/>
              <a:defRPr sz="5200"/>
            </a:lvl3pPr>
            <a:lvl4pPr marL="0" indent="0" algn="ctr">
              <a:spcBef>
                <a:spcPts val="0"/>
              </a:spcBef>
              <a:buClrTx/>
              <a:buSzTx/>
              <a:buNone/>
              <a:defRPr sz="5200"/>
            </a:lvl4pPr>
            <a:lvl5pPr marL="0" indent="0" algn="ctr">
              <a:spcBef>
                <a:spcPts val="0"/>
              </a:spcBef>
              <a:buClrTx/>
              <a:buSzTx/>
              <a:buNone/>
              <a:defRPr sz="5200"/>
            </a:lvl5pPr>
          </a:lstStyle>
          <a:p>
            <a:pPr/>
            <a:r>
              <a:t>Body Level One</a:t>
            </a:r>
          </a:p>
          <a:p>
            <a:pPr lvl="1"/>
            <a:r>
              <a:t>Body Level Two</a:t>
            </a:r>
          </a:p>
          <a:p>
            <a:pPr lvl="2"/>
            <a:r>
              <a:t>Body Level Three</a:t>
            </a:r>
          </a:p>
          <a:p>
            <a:pPr lvl="3"/>
            <a:r>
              <a:t>Body Level Four</a:t>
            </a:r>
          </a:p>
          <a:p>
            <a:pPr lvl="4"/>
            <a:r>
              <a:t>Body Level Five</a:t>
            </a:r>
          </a:p>
        </p:txBody>
      </p:sp>
      <p:sp>
        <p:nvSpPr>
          <p:cNvPr id="1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Quote">
    <p:spTree>
      <p:nvGrpSpPr>
        <p:cNvPr id="1" name=""/>
        <p:cNvGrpSpPr/>
        <p:nvPr/>
      </p:nvGrpSpPr>
      <p:grpSpPr>
        <a:xfrm>
          <a:off x="0" y="0"/>
          <a:ext cx="0" cy="0"/>
          <a:chOff x="0" y="0"/>
          <a:chExt cx="0" cy="0"/>
        </a:xfrm>
      </p:grpSpPr>
      <p:sp>
        <p:nvSpPr>
          <p:cNvPr id="93" name="–Johnny Appleseed"/>
          <p:cNvSpPr txBox="1"/>
          <p:nvPr>
            <p:ph type="body" sz="quarter" idx="21"/>
          </p:nvPr>
        </p:nvSpPr>
        <p:spPr>
          <a:xfrm>
            <a:off x="4833937" y="8947546"/>
            <a:ext cx="14716126" cy="647701"/>
          </a:xfrm>
          <a:prstGeom prst="rect">
            <a:avLst/>
          </a:prstGeom>
        </p:spPr>
        <p:txBody>
          <a:bodyPr anchor="t">
            <a:spAutoFit/>
          </a:bodyPr>
          <a:lstStyle>
            <a:lvl1pPr marL="0" indent="0" algn="ctr">
              <a:spcBef>
                <a:spcPts val="0"/>
              </a:spcBef>
              <a:buClrTx/>
              <a:buSzTx/>
              <a:buNone/>
              <a:defRPr i="1" sz="3200"/>
            </a:lvl1pPr>
          </a:lstStyle>
          <a:p>
            <a:pPr/>
            <a:r>
              <a:t>–Johnny Appleseed</a:t>
            </a:r>
          </a:p>
        </p:txBody>
      </p:sp>
      <p:sp>
        <p:nvSpPr>
          <p:cNvPr id="94" name="“Type a quote here.”"/>
          <p:cNvSpPr txBox="1"/>
          <p:nvPr>
            <p:ph type="body" sz="quarter" idx="22"/>
          </p:nvPr>
        </p:nvSpPr>
        <p:spPr>
          <a:xfrm>
            <a:off x="4833937" y="6055915"/>
            <a:ext cx="14716126" cy="863601"/>
          </a:xfrm>
          <a:prstGeom prst="rect">
            <a:avLst/>
          </a:prstGeom>
        </p:spPr>
        <p:txBody>
          <a:bodyPr>
            <a:spAutoFit/>
          </a:bodyPr>
          <a:lstStyle>
            <a:lvl1pPr marL="0" indent="0" algn="ctr">
              <a:spcBef>
                <a:spcPts val="0"/>
              </a:spcBef>
              <a:buClrTx/>
              <a:buSzTx/>
              <a:buNone/>
              <a:defRPr sz="4600">
                <a:latin typeface="+mn-lt"/>
                <a:ea typeface="+mn-ea"/>
                <a:cs typeface="+mn-cs"/>
                <a:sym typeface="Helvetica Neue Medium"/>
              </a:defRPr>
            </a:lvl1pPr>
          </a:lstStyle>
          <a:p>
            <a:pPr/>
            <a:r>
              <a:t>“Type a quote here.” </a:t>
            </a:r>
          </a:p>
        </p:txBody>
      </p:sp>
      <p:sp>
        <p:nvSpPr>
          <p:cNvPr id="9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spTree>
      <p:nvGrpSpPr>
        <p:cNvPr id="1" name=""/>
        <p:cNvGrpSpPr/>
        <p:nvPr/>
      </p:nvGrpSpPr>
      <p:grpSpPr>
        <a:xfrm>
          <a:off x="0" y="0"/>
          <a:ext cx="0" cy="0"/>
          <a:chOff x="0" y="0"/>
          <a:chExt cx="0" cy="0"/>
        </a:xfrm>
      </p:grpSpPr>
      <p:sp>
        <p:nvSpPr>
          <p:cNvPr id="102" name="Image"/>
          <p:cNvSpPr/>
          <p:nvPr>
            <p:ph type="pic" idx="21"/>
          </p:nvPr>
        </p:nvSpPr>
        <p:spPr>
          <a:xfrm>
            <a:off x="1740742" y="-17860"/>
            <a:ext cx="23275935" cy="15517291"/>
          </a:xfrm>
          <a:prstGeom prst="rect">
            <a:avLst/>
          </a:prstGeom>
        </p:spPr>
        <p:txBody>
          <a:bodyPr lIns="91439" tIns="45719" rIns="91439" bIns="45719" anchor="t">
            <a:noAutofit/>
          </a:bodyPr>
          <a:lstStyle/>
          <a:p>
            <a:pPr/>
          </a:p>
        </p:txBody>
      </p:sp>
      <p:sp>
        <p:nvSpPr>
          <p:cNvPr id="10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11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117" name="Title Text"/>
          <p:cNvSpPr txBox="1"/>
          <p:nvPr>
            <p:ph type="title"/>
          </p:nvPr>
        </p:nvSpPr>
        <p:spPr>
          <a:prstGeom prst="rect">
            <a:avLst/>
          </a:prstGeom>
        </p:spPr>
        <p:txBody>
          <a:bodyPr/>
          <a:lstStyle/>
          <a:p>
            <a:pPr/>
            <a:r>
              <a:t>Title Text</a:t>
            </a:r>
          </a:p>
        </p:txBody>
      </p:sp>
      <p:sp>
        <p:nvSpPr>
          <p:cNvPr id="118" name="Body Level One…"/>
          <p:cNvSpPr txBox="1"/>
          <p:nvPr>
            <p:ph type="body" idx="1"/>
          </p:nvPr>
        </p:nvSpPr>
        <p:spPr>
          <a:prstGeom prst="rect">
            <a:avLst/>
          </a:prstGeom>
        </p:spPr>
        <p:txBody>
          <a:bodyPr/>
          <a:lstStyle>
            <a:lvl1pPr>
              <a:buClrTx/>
            </a:lvl1pPr>
            <a:lvl2pPr>
              <a:buClrTx/>
            </a:lvl2pPr>
            <a:lvl3pPr>
              <a:buClrTx/>
            </a:lvl3pPr>
            <a:lvl4pPr>
              <a:buClrTx/>
            </a:lvl4pPr>
            <a:lvl5pPr>
              <a:buClrTx/>
            </a:lvl5pPr>
          </a:lstStyle>
          <a:p>
            <a:pPr/>
            <a:r>
              <a:t>Body Level One</a:t>
            </a:r>
          </a:p>
          <a:p>
            <a:pPr lvl="1"/>
            <a:r>
              <a:t>Body Level Two</a:t>
            </a:r>
          </a:p>
          <a:p>
            <a:pPr lvl="2"/>
            <a:r>
              <a:t>Body Level Three</a:t>
            </a:r>
          </a:p>
          <a:p>
            <a:pPr lvl="3"/>
            <a:r>
              <a:t>Body Level Four</a:t>
            </a:r>
          </a:p>
          <a:p>
            <a:pPr lvl="4"/>
            <a:r>
              <a:t>Body Level Five</a:t>
            </a:r>
          </a:p>
        </p:txBody>
      </p:sp>
      <p:sp>
        <p:nvSpPr>
          <p:cNvPr id="11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Horizontal">
    <p:spTree>
      <p:nvGrpSpPr>
        <p:cNvPr id="1" name=""/>
        <p:cNvGrpSpPr/>
        <p:nvPr/>
      </p:nvGrpSpPr>
      <p:grpSpPr>
        <a:xfrm>
          <a:off x="0" y="0"/>
          <a:ext cx="0" cy="0"/>
          <a:chOff x="0" y="0"/>
          <a:chExt cx="0" cy="0"/>
        </a:xfrm>
      </p:grpSpPr>
      <p:sp>
        <p:nvSpPr>
          <p:cNvPr id="20" name="Image"/>
          <p:cNvSpPr/>
          <p:nvPr>
            <p:ph type="pic" idx="21"/>
          </p:nvPr>
        </p:nvSpPr>
        <p:spPr>
          <a:xfrm>
            <a:off x="2137171" y="714375"/>
            <a:ext cx="17395034" cy="8637945"/>
          </a:xfrm>
          <a:prstGeom prst="rect">
            <a:avLst/>
          </a:prstGeom>
        </p:spPr>
        <p:txBody>
          <a:bodyPr lIns="91439" tIns="45719" rIns="91439" bIns="45719" anchor="t">
            <a:noAutofit/>
          </a:bodyPr>
          <a:lstStyle/>
          <a:p>
            <a:pPr/>
          </a:p>
        </p:txBody>
      </p:sp>
      <p:sp>
        <p:nvSpPr>
          <p:cNvPr id="21" name="Title Text"/>
          <p:cNvSpPr txBox="1"/>
          <p:nvPr>
            <p:ph type="title"/>
          </p:nvPr>
        </p:nvSpPr>
        <p:spPr>
          <a:xfrm>
            <a:off x="4833937" y="9447609"/>
            <a:ext cx="14716126" cy="2000251"/>
          </a:xfrm>
          <a:prstGeom prst="rect">
            <a:avLst/>
          </a:prstGeom>
        </p:spPr>
        <p:txBody>
          <a:bodyPr/>
          <a:lstStyle/>
          <a:p>
            <a:pPr/>
            <a:r>
              <a:t>Title Text</a:t>
            </a:r>
          </a:p>
        </p:txBody>
      </p:sp>
      <p:sp>
        <p:nvSpPr>
          <p:cNvPr id="22" name="Body Level One…"/>
          <p:cNvSpPr txBox="1"/>
          <p:nvPr>
            <p:ph type="body" sz="quarter" idx="1"/>
          </p:nvPr>
        </p:nvSpPr>
        <p:spPr>
          <a:xfrm>
            <a:off x="4833937" y="11465718"/>
            <a:ext cx="14716126" cy="1589486"/>
          </a:xfrm>
          <a:prstGeom prst="rect">
            <a:avLst/>
          </a:prstGeom>
        </p:spPr>
        <p:txBody>
          <a:bodyPr anchor="t"/>
          <a:lstStyle>
            <a:lvl1pPr marL="0" indent="0" algn="ctr">
              <a:spcBef>
                <a:spcPts val="0"/>
              </a:spcBef>
              <a:buClrTx/>
              <a:buSzTx/>
              <a:buNone/>
              <a:defRPr sz="5200"/>
            </a:lvl1pPr>
            <a:lvl2pPr marL="0" indent="0" algn="ctr">
              <a:spcBef>
                <a:spcPts val="0"/>
              </a:spcBef>
              <a:buClrTx/>
              <a:buSzTx/>
              <a:buNone/>
              <a:defRPr sz="5200"/>
            </a:lvl2pPr>
            <a:lvl3pPr marL="0" indent="0" algn="ctr">
              <a:spcBef>
                <a:spcPts val="0"/>
              </a:spcBef>
              <a:buClrTx/>
              <a:buSzTx/>
              <a:buNone/>
              <a:defRPr sz="5200"/>
            </a:lvl3pPr>
            <a:lvl4pPr marL="0" indent="0" algn="ctr">
              <a:spcBef>
                <a:spcPts val="0"/>
              </a:spcBef>
              <a:buClrTx/>
              <a:buSzTx/>
              <a:buNone/>
              <a:defRPr sz="5200"/>
            </a:lvl4pPr>
            <a:lvl5pPr marL="0" indent="0" algn="ctr">
              <a:spcBef>
                <a:spcPts val="0"/>
              </a:spcBef>
              <a:buClrTx/>
              <a:buSzTx/>
              <a:buNone/>
              <a:defRPr sz="5200"/>
            </a:lvl5pPr>
          </a:lstStyle>
          <a:p>
            <a:pPr/>
            <a:r>
              <a:t>Body Level One</a:t>
            </a:r>
          </a:p>
          <a:p>
            <a:pPr lvl="1"/>
            <a:r>
              <a:t>Body Level Two</a:t>
            </a:r>
          </a:p>
          <a:p>
            <a:pPr lvl="2"/>
            <a:r>
              <a:t>Body Level Three</a:t>
            </a:r>
          </a:p>
          <a:p>
            <a:pPr lvl="3"/>
            <a:r>
              <a:t>Body Level Four</a:t>
            </a:r>
          </a:p>
          <a:p>
            <a:pPr lvl="4"/>
            <a:r>
              <a:t>Body Level Five</a:t>
            </a:r>
          </a:p>
        </p:txBody>
      </p:sp>
      <p:sp>
        <p:nvSpPr>
          <p:cNvPr id="2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Center">
    <p:spTree>
      <p:nvGrpSpPr>
        <p:cNvPr id="1" name=""/>
        <p:cNvGrpSpPr/>
        <p:nvPr/>
      </p:nvGrpSpPr>
      <p:grpSpPr>
        <a:xfrm>
          <a:off x="0" y="0"/>
          <a:ext cx="0" cy="0"/>
          <a:chOff x="0" y="0"/>
          <a:chExt cx="0" cy="0"/>
        </a:xfrm>
      </p:grpSpPr>
      <p:sp>
        <p:nvSpPr>
          <p:cNvPr id="30" name="Title Text"/>
          <p:cNvSpPr txBox="1"/>
          <p:nvPr>
            <p:ph type="title"/>
          </p:nvPr>
        </p:nvSpPr>
        <p:spPr>
          <a:xfrm>
            <a:off x="4833937" y="4536281"/>
            <a:ext cx="14716126" cy="4643438"/>
          </a:xfrm>
          <a:prstGeom prst="rect">
            <a:avLst/>
          </a:prstGeom>
        </p:spPr>
        <p:txBody>
          <a:bodyPr/>
          <a:lstStyle/>
          <a:p>
            <a:pPr/>
            <a:r>
              <a:t>Title Text</a:t>
            </a:r>
          </a:p>
        </p:txBody>
      </p:sp>
      <p:sp>
        <p:nvSpPr>
          <p:cNvPr id="3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Vertical">
    <p:spTree>
      <p:nvGrpSpPr>
        <p:cNvPr id="1" name=""/>
        <p:cNvGrpSpPr/>
        <p:nvPr/>
      </p:nvGrpSpPr>
      <p:grpSpPr>
        <a:xfrm>
          <a:off x="0" y="0"/>
          <a:ext cx="0" cy="0"/>
          <a:chOff x="0" y="0"/>
          <a:chExt cx="0" cy="0"/>
        </a:xfrm>
      </p:grpSpPr>
      <p:sp>
        <p:nvSpPr>
          <p:cNvPr id="38" name="Image"/>
          <p:cNvSpPr/>
          <p:nvPr>
            <p:ph type="pic" idx="21"/>
          </p:nvPr>
        </p:nvSpPr>
        <p:spPr>
          <a:xfrm>
            <a:off x="6494800" y="-194764"/>
            <a:ext cx="19020237" cy="12680158"/>
          </a:xfrm>
          <a:prstGeom prst="rect">
            <a:avLst/>
          </a:prstGeom>
        </p:spPr>
        <p:txBody>
          <a:bodyPr lIns="91439" tIns="45719" rIns="91439" bIns="45719" anchor="t">
            <a:noAutofit/>
          </a:bodyPr>
          <a:lstStyle/>
          <a:p>
            <a:pPr/>
          </a:p>
        </p:txBody>
      </p:sp>
      <p:sp>
        <p:nvSpPr>
          <p:cNvPr id="39" name="Title Text"/>
          <p:cNvSpPr txBox="1"/>
          <p:nvPr>
            <p:ph type="title"/>
          </p:nvPr>
        </p:nvSpPr>
        <p:spPr>
          <a:xfrm>
            <a:off x="4387453" y="892968"/>
            <a:ext cx="7500938" cy="5607845"/>
          </a:xfrm>
          <a:prstGeom prst="rect">
            <a:avLst/>
          </a:prstGeom>
        </p:spPr>
        <p:txBody>
          <a:bodyPr anchor="b"/>
          <a:lstStyle>
            <a:lvl1pPr>
              <a:defRPr sz="8400"/>
            </a:lvl1pPr>
          </a:lstStyle>
          <a:p>
            <a:pPr/>
            <a:r>
              <a:t>Title Text</a:t>
            </a:r>
          </a:p>
        </p:txBody>
      </p:sp>
      <p:sp>
        <p:nvSpPr>
          <p:cNvPr id="40" name="Body Level One…"/>
          <p:cNvSpPr txBox="1"/>
          <p:nvPr>
            <p:ph type="body" sz="quarter" idx="1"/>
          </p:nvPr>
        </p:nvSpPr>
        <p:spPr>
          <a:xfrm>
            <a:off x="4387453" y="6643687"/>
            <a:ext cx="7500938" cy="5786438"/>
          </a:xfrm>
          <a:prstGeom prst="rect">
            <a:avLst/>
          </a:prstGeom>
        </p:spPr>
        <p:txBody>
          <a:bodyPr anchor="t"/>
          <a:lstStyle>
            <a:lvl1pPr marL="0" indent="0" algn="ctr">
              <a:spcBef>
                <a:spcPts val="0"/>
              </a:spcBef>
              <a:buClrTx/>
              <a:buSzTx/>
              <a:buNone/>
              <a:defRPr sz="5200"/>
            </a:lvl1pPr>
            <a:lvl2pPr marL="0" indent="0" algn="ctr">
              <a:spcBef>
                <a:spcPts val="0"/>
              </a:spcBef>
              <a:buClrTx/>
              <a:buSzTx/>
              <a:buNone/>
              <a:defRPr sz="5200"/>
            </a:lvl2pPr>
            <a:lvl3pPr marL="0" indent="0" algn="ctr">
              <a:spcBef>
                <a:spcPts val="0"/>
              </a:spcBef>
              <a:buClrTx/>
              <a:buSzTx/>
              <a:buNone/>
              <a:defRPr sz="5200"/>
            </a:lvl3pPr>
            <a:lvl4pPr marL="0" indent="0" algn="ctr">
              <a:spcBef>
                <a:spcPts val="0"/>
              </a:spcBef>
              <a:buClrTx/>
              <a:buSzTx/>
              <a:buNone/>
              <a:defRPr sz="5200"/>
            </a:lvl4pPr>
            <a:lvl5pPr marL="0" indent="0" algn="ctr">
              <a:spcBef>
                <a:spcPts val="0"/>
              </a:spcBef>
              <a:buClrTx/>
              <a:buSzTx/>
              <a:buNone/>
              <a:defRPr sz="5200"/>
            </a:lvl5pPr>
          </a:lstStyle>
          <a:p>
            <a:pPr/>
            <a:r>
              <a:t>Body Level One</a:t>
            </a:r>
          </a:p>
          <a:p>
            <a:pPr lvl="1"/>
            <a:r>
              <a:t>Body Level Two</a:t>
            </a:r>
          </a:p>
          <a:p>
            <a:pPr lvl="2"/>
            <a:r>
              <a:t>Body Level Three</a:t>
            </a:r>
          </a:p>
          <a:p>
            <a:pPr lvl="3"/>
            <a:r>
              <a:t>Body Level Four</a:t>
            </a:r>
          </a:p>
          <a:p>
            <a:pPr lvl="4"/>
            <a:r>
              <a:t>Body Level Five</a:t>
            </a:r>
          </a:p>
        </p:txBody>
      </p:sp>
      <p:sp>
        <p:nvSpPr>
          <p:cNvPr id="4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Top">
    <p:spTree>
      <p:nvGrpSpPr>
        <p:cNvPr id="1" name=""/>
        <p:cNvGrpSpPr/>
        <p:nvPr/>
      </p:nvGrpSpPr>
      <p:grpSpPr>
        <a:xfrm>
          <a:off x="0" y="0"/>
          <a:ext cx="0" cy="0"/>
          <a:chOff x="0" y="0"/>
          <a:chExt cx="0" cy="0"/>
        </a:xfrm>
      </p:grpSpPr>
      <p:sp>
        <p:nvSpPr>
          <p:cNvPr id="48" name="Title Text"/>
          <p:cNvSpPr txBox="1"/>
          <p:nvPr>
            <p:ph type="title"/>
          </p:nvPr>
        </p:nvSpPr>
        <p:spPr>
          <a:prstGeom prst="rect">
            <a:avLst/>
          </a:prstGeom>
        </p:spPr>
        <p:txBody>
          <a:bodyPr/>
          <a:lstStyle/>
          <a:p>
            <a:pPr/>
            <a:r>
              <a:t>Title Text</a:t>
            </a:r>
          </a:p>
        </p:txBody>
      </p:sp>
      <p:sp>
        <p:nvSpPr>
          <p:cNvPr id="4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56" name="Title Text"/>
          <p:cNvSpPr txBox="1"/>
          <p:nvPr>
            <p:ph type="title"/>
          </p:nvPr>
        </p:nvSpPr>
        <p:spPr>
          <a:prstGeom prst="rect">
            <a:avLst/>
          </a:prstGeom>
        </p:spPr>
        <p:txBody>
          <a:bodyPr/>
          <a:lstStyle/>
          <a:p>
            <a:pPr/>
            <a:r>
              <a:t>Title Text</a:t>
            </a:r>
          </a:p>
        </p:txBody>
      </p:sp>
      <p:sp>
        <p:nvSpPr>
          <p:cNvPr id="57" name="Body Level One…"/>
          <p:cNvSpPr txBox="1"/>
          <p:nvPr>
            <p:ph type="body" idx="1"/>
          </p:nvPr>
        </p:nvSpPr>
        <p:spPr>
          <a:prstGeom prst="rect">
            <a:avLst/>
          </a:prstGeom>
        </p:spPr>
        <p:txBody>
          <a:bodyPr/>
          <a:lstStyle>
            <a:lvl1pPr>
              <a:buClrTx/>
            </a:lvl1pPr>
            <a:lvl2pPr>
              <a:buClrTx/>
            </a:lvl2pPr>
            <a:lvl3pPr>
              <a:buClrTx/>
            </a:lvl3pPr>
            <a:lvl4pPr>
              <a:buClrTx/>
            </a:lvl4pPr>
            <a:lvl5pPr>
              <a:buClrTx/>
            </a:lvl5pPr>
          </a:lstStyle>
          <a:p>
            <a:pPr/>
            <a:r>
              <a:t>Body Level One</a:t>
            </a:r>
          </a:p>
          <a:p>
            <a:pPr lvl="1"/>
            <a:r>
              <a:t>Body Level Two</a:t>
            </a:r>
          </a:p>
          <a:p>
            <a:pPr lvl="2"/>
            <a:r>
              <a:t>Body Level Three</a:t>
            </a:r>
          </a:p>
          <a:p>
            <a:pPr lvl="3"/>
            <a:r>
              <a:t>Body Level Four</a:t>
            </a:r>
          </a:p>
          <a:p>
            <a:pPr lvl="4"/>
            <a:r>
              <a:t>Body Level Five</a:t>
            </a:r>
          </a:p>
        </p:txBody>
      </p:sp>
      <p:sp>
        <p:nvSpPr>
          <p:cNvPr id="5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Photo">
    <p:spTree>
      <p:nvGrpSpPr>
        <p:cNvPr id="1" name=""/>
        <p:cNvGrpSpPr/>
        <p:nvPr/>
      </p:nvGrpSpPr>
      <p:grpSpPr>
        <a:xfrm>
          <a:off x="0" y="0"/>
          <a:ext cx="0" cy="0"/>
          <a:chOff x="0" y="0"/>
          <a:chExt cx="0" cy="0"/>
        </a:xfrm>
      </p:grpSpPr>
      <p:sp>
        <p:nvSpPr>
          <p:cNvPr id="65" name="Image"/>
          <p:cNvSpPr/>
          <p:nvPr>
            <p:ph type="pic" idx="21"/>
          </p:nvPr>
        </p:nvSpPr>
        <p:spPr>
          <a:xfrm>
            <a:off x="9338964" y="2857500"/>
            <a:ext cx="14466095" cy="9644063"/>
          </a:xfrm>
          <a:prstGeom prst="rect">
            <a:avLst/>
          </a:prstGeom>
        </p:spPr>
        <p:txBody>
          <a:bodyPr lIns="91439" tIns="45719" rIns="91439" bIns="45719" anchor="t">
            <a:noAutofit/>
          </a:bodyPr>
          <a:lstStyle/>
          <a:p>
            <a:pPr/>
          </a:p>
        </p:txBody>
      </p:sp>
      <p:sp>
        <p:nvSpPr>
          <p:cNvPr id="66" name="Title Text"/>
          <p:cNvSpPr txBox="1"/>
          <p:nvPr>
            <p:ph type="title"/>
          </p:nvPr>
        </p:nvSpPr>
        <p:spPr>
          <a:prstGeom prst="rect">
            <a:avLst/>
          </a:prstGeom>
        </p:spPr>
        <p:txBody>
          <a:bodyPr/>
          <a:lstStyle/>
          <a:p>
            <a:pPr/>
            <a:r>
              <a:t>Title Text</a:t>
            </a:r>
          </a:p>
        </p:txBody>
      </p:sp>
      <p:sp>
        <p:nvSpPr>
          <p:cNvPr id="67" name="Body Level One…"/>
          <p:cNvSpPr txBox="1"/>
          <p:nvPr>
            <p:ph type="body" sz="quarter" idx="1"/>
          </p:nvPr>
        </p:nvSpPr>
        <p:spPr>
          <a:xfrm>
            <a:off x="4387453" y="3643312"/>
            <a:ext cx="7500938" cy="8840392"/>
          </a:xfrm>
          <a:prstGeom prst="rect">
            <a:avLst/>
          </a:prstGeom>
        </p:spPr>
        <p:txBody>
          <a:bodyPr/>
          <a:lstStyle>
            <a:lvl1pPr marL="465364" indent="-465364">
              <a:spcBef>
                <a:spcPts val="4500"/>
              </a:spcBef>
              <a:buClrTx/>
              <a:defRPr sz="3800"/>
            </a:lvl1pPr>
            <a:lvl2pPr marL="808264" indent="-465364">
              <a:spcBef>
                <a:spcPts val="4500"/>
              </a:spcBef>
              <a:buClrTx/>
              <a:defRPr sz="3800"/>
            </a:lvl2pPr>
            <a:lvl3pPr marL="1151164" indent="-465364">
              <a:spcBef>
                <a:spcPts val="4500"/>
              </a:spcBef>
              <a:buClrTx/>
              <a:defRPr sz="3800"/>
            </a:lvl3pPr>
            <a:lvl4pPr marL="1494064" indent="-465364">
              <a:spcBef>
                <a:spcPts val="4500"/>
              </a:spcBef>
              <a:buClrTx/>
              <a:defRPr sz="3800"/>
            </a:lvl4pPr>
            <a:lvl5pPr marL="1836964" indent="-465364">
              <a:spcBef>
                <a:spcPts val="4500"/>
              </a:spcBef>
              <a:buClrTx/>
              <a:defRPr sz="3800"/>
            </a:lvl5pPr>
          </a:lstStyle>
          <a:p>
            <a:pPr/>
            <a:r>
              <a:t>Body Level One</a:t>
            </a:r>
          </a:p>
          <a:p>
            <a:pPr lvl="1"/>
            <a:r>
              <a:t>Body Level Two</a:t>
            </a:r>
          </a:p>
          <a:p>
            <a:pPr lvl="2"/>
            <a:r>
              <a:t>Body Level Three</a:t>
            </a:r>
          </a:p>
          <a:p>
            <a:pPr lvl="3"/>
            <a:r>
              <a:t>Body Level Four</a:t>
            </a:r>
          </a:p>
          <a:p>
            <a:pPr lvl="4"/>
            <a:r>
              <a:t>Body Level Five</a:t>
            </a:r>
          </a:p>
        </p:txBody>
      </p:sp>
      <p:sp>
        <p:nvSpPr>
          <p:cNvPr id="6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spTree>
      <p:nvGrpSpPr>
        <p:cNvPr id="1" name=""/>
        <p:cNvGrpSpPr/>
        <p:nvPr/>
      </p:nvGrpSpPr>
      <p:grpSpPr>
        <a:xfrm>
          <a:off x="0" y="0"/>
          <a:ext cx="0" cy="0"/>
          <a:chOff x="0" y="0"/>
          <a:chExt cx="0" cy="0"/>
        </a:xfrm>
      </p:grpSpPr>
      <p:sp>
        <p:nvSpPr>
          <p:cNvPr id="75" name="Body Level One…"/>
          <p:cNvSpPr txBox="1"/>
          <p:nvPr>
            <p:ph type="body" idx="1"/>
          </p:nvPr>
        </p:nvSpPr>
        <p:spPr>
          <a:xfrm>
            <a:off x="4387453" y="1785937"/>
            <a:ext cx="15609094" cy="10144126"/>
          </a:xfrm>
          <a:prstGeom prst="rect">
            <a:avLst/>
          </a:prstGeom>
        </p:spPr>
        <p:txBody>
          <a:bodyPr/>
          <a:lstStyle>
            <a:lvl1pPr>
              <a:buClrTx/>
            </a:lvl1pPr>
            <a:lvl2pPr>
              <a:buClrTx/>
            </a:lvl2pPr>
            <a:lvl3pPr>
              <a:buClrTx/>
            </a:lvl3pPr>
            <a:lvl4pPr>
              <a:buClrTx/>
            </a:lvl4pPr>
            <a:lvl5pPr>
              <a:buClrTx/>
            </a:lvl5pPr>
          </a:lstStyle>
          <a:p>
            <a:pPr/>
            <a:r>
              <a:t>Body Level One</a:t>
            </a:r>
          </a:p>
          <a:p>
            <a:pPr lvl="1"/>
            <a:r>
              <a:t>Body Level Two</a:t>
            </a:r>
          </a:p>
          <a:p>
            <a:pPr lvl="2"/>
            <a:r>
              <a:t>Body Level Three</a:t>
            </a:r>
          </a:p>
          <a:p>
            <a:pPr lvl="3"/>
            <a:r>
              <a:t>Body Level Four</a:t>
            </a:r>
          </a:p>
          <a:p>
            <a:pPr lvl="4"/>
            <a:r>
              <a:t>Body Level Five</a:t>
            </a:r>
          </a:p>
        </p:txBody>
      </p:sp>
      <p:sp>
        <p:nvSpPr>
          <p:cNvPr id="7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3 Up">
    <p:spTree>
      <p:nvGrpSpPr>
        <p:cNvPr id="1" name=""/>
        <p:cNvGrpSpPr/>
        <p:nvPr/>
      </p:nvGrpSpPr>
      <p:grpSpPr>
        <a:xfrm>
          <a:off x="0" y="0"/>
          <a:ext cx="0" cy="0"/>
          <a:chOff x="0" y="0"/>
          <a:chExt cx="0" cy="0"/>
        </a:xfrm>
      </p:grpSpPr>
      <p:sp>
        <p:nvSpPr>
          <p:cNvPr id="83" name="Image"/>
          <p:cNvSpPr/>
          <p:nvPr>
            <p:ph type="pic" sz="quarter" idx="21"/>
          </p:nvPr>
        </p:nvSpPr>
        <p:spPr>
          <a:xfrm>
            <a:off x="12084843" y="6983015"/>
            <a:ext cx="8277822" cy="5518548"/>
          </a:xfrm>
          <a:prstGeom prst="rect">
            <a:avLst/>
          </a:prstGeom>
        </p:spPr>
        <p:txBody>
          <a:bodyPr lIns="91439" tIns="45719" rIns="91439" bIns="45719" anchor="t">
            <a:noAutofit/>
          </a:bodyPr>
          <a:lstStyle/>
          <a:p>
            <a:pPr/>
          </a:p>
        </p:txBody>
      </p:sp>
      <p:sp>
        <p:nvSpPr>
          <p:cNvPr id="84" name="Image"/>
          <p:cNvSpPr/>
          <p:nvPr>
            <p:ph type="pic" sz="quarter" idx="22"/>
          </p:nvPr>
        </p:nvSpPr>
        <p:spPr>
          <a:xfrm>
            <a:off x="12522398" y="898922"/>
            <a:ext cx="8268892" cy="5512594"/>
          </a:xfrm>
          <a:prstGeom prst="rect">
            <a:avLst/>
          </a:prstGeom>
        </p:spPr>
        <p:txBody>
          <a:bodyPr lIns="91439" tIns="45719" rIns="91439" bIns="45719" anchor="t">
            <a:noAutofit/>
          </a:bodyPr>
          <a:lstStyle/>
          <a:p>
            <a:pPr/>
          </a:p>
        </p:txBody>
      </p:sp>
      <p:sp>
        <p:nvSpPr>
          <p:cNvPr id="85" name="Image"/>
          <p:cNvSpPr/>
          <p:nvPr>
            <p:ph type="pic" idx="23"/>
          </p:nvPr>
        </p:nvSpPr>
        <p:spPr>
          <a:xfrm>
            <a:off x="-1733848" y="-178594"/>
            <a:ext cx="19020235" cy="12680157"/>
          </a:xfrm>
          <a:prstGeom prst="rect">
            <a:avLst/>
          </a:prstGeom>
        </p:spPr>
        <p:txBody>
          <a:bodyPr lIns="91439" tIns="45719" rIns="91439" bIns="45719" anchor="t">
            <a:noAutofit/>
          </a:bodyPr>
          <a:lstStyle/>
          <a:p>
            <a:pPr/>
          </a:p>
        </p:txBody>
      </p:sp>
      <p:sp>
        <p:nvSpPr>
          <p:cNvPr id="8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 Id="rId14"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000000"/>
        </a:solidFill>
      </p:bgPr>
    </p:bg>
    <p:spTree>
      <p:nvGrpSpPr>
        <p:cNvPr id="1" name=""/>
        <p:cNvGrpSpPr/>
        <p:nvPr/>
      </p:nvGrpSpPr>
      <p:grpSpPr>
        <a:xfrm>
          <a:off x="0" y="0"/>
          <a:ext cx="0" cy="0"/>
          <a:chOff x="0" y="0"/>
          <a:chExt cx="0" cy="0"/>
        </a:xfrm>
      </p:grpSpPr>
      <p:sp>
        <p:nvSpPr>
          <p:cNvPr id="2" name="Title Text"/>
          <p:cNvSpPr txBox="1"/>
          <p:nvPr>
            <p:ph type="title"/>
          </p:nvPr>
        </p:nvSpPr>
        <p:spPr>
          <a:xfrm>
            <a:off x="4387453" y="357187"/>
            <a:ext cx="15609094" cy="3036095"/>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normAutofit fontScale="100000" lnSpcReduction="0"/>
          </a:bodyPr>
          <a:lstStyle/>
          <a:p>
            <a:pPr/>
            <a:r>
              <a:t>Title Text</a:t>
            </a:r>
          </a:p>
        </p:txBody>
      </p:sp>
      <p:sp>
        <p:nvSpPr>
          <p:cNvPr id="3" name="Body Level One…"/>
          <p:cNvSpPr txBox="1"/>
          <p:nvPr>
            <p:ph type="body" idx="1"/>
          </p:nvPr>
        </p:nvSpPr>
        <p:spPr>
          <a:xfrm>
            <a:off x="4387453" y="3643312"/>
            <a:ext cx="15609094" cy="8840392"/>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lide Number"/>
          <p:cNvSpPr txBox="1"/>
          <p:nvPr>
            <p:ph type="sldNum" sz="quarter" idx="2"/>
          </p:nvPr>
        </p:nvSpPr>
        <p:spPr>
          <a:xfrm>
            <a:off x="11954103" y="13073062"/>
            <a:ext cx="466269" cy="477671"/>
          </a:xfrm>
          <a:prstGeom prst="rect">
            <a:avLst/>
          </a:prstGeom>
          <a:ln w="12700">
            <a:miter lim="400000"/>
          </a:ln>
        </p:spPr>
        <p:txBody>
          <a:bodyPr wrap="none" lIns="71437" tIns="71437" rIns="71437" bIns="71437">
            <a:spAutoFit/>
          </a:bodyPr>
          <a:lstStyle>
            <a:lvl1pPr>
              <a:defRPr b="0" sz="2200">
                <a:latin typeface="Helvetica Neue Light"/>
                <a:ea typeface="Helvetica Neue Light"/>
                <a:cs typeface="Helvetica Neue Light"/>
                <a:sym typeface="Helvetica Neue Light"/>
              </a:defRPr>
            </a:lvl1pPr>
          </a:lstStyle>
          <a:p>
            <a:pPr/>
            <a:fld id="{86CB4B4D-7CA3-9044-876B-883B54F8677D}" type="slidenum"/>
          </a:p>
        </p:txBody>
      </p:sp>
    </p:spTree>
  </p:cSld>
  <p:clrMap bg1="dk1" tx1="lt1" bg2="dk2" tx2="lt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Lst>
  <p:transition xmlns:p14="http://schemas.microsoft.com/office/powerpoint/2010/main" spd="med" advClick="1"/>
  <p:txStyles>
    <p:titleStyle>
      <a:lvl1pPr marL="0" marR="0" indent="0" algn="ctr" defTabSz="821531" rtl="0" latinLnBrk="0">
        <a:lnSpc>
          <a:spcPct val="100000"/>
        </a:lnSpc>
        <a:spcBef>
          <a:spcPts val="0"/>
        </a:spcBef>
        <a:spcAft>
          <a:spcPts val="0"/>
        </a:spcAft>
        <a:buClrTx/>
        <a:buSzTx/>
        <a:buFontTx/>
        <a:buNone/>
        <a:tabLst/>
        <a:defRPr b="0" baseline="0" cap="none" i="0" spc="0" strike="noStrike" sz="11200" u="none">
          <a:solidFill>
            <a:srgbClr val="FFFFFF"/>
          </a:solidFill>
          <a:uFillTx/>
          <a:latin typeface="+mn-lt"/>
          <a:ea typeface="+mn-ea"/>
          <a:cs typeface="+mn-cs"/>
          <a:sym typeface="Helvetica Neue Medium"/>
        </a:defRPr>
      </a:lvl1pPr>
      <a:lvl2pPr marL="0" marR="0" indent="0" algn="ctr" defTabSz="821531" rtl="0" latinLnBrk="0">
        <a:lnSpc>
          <a:spcPct val="100000"/>
        </a:lnSpc>
        <a:spcBef>
          <a:spcPts val="0"/>
        </a:spcBef>
        <a:spcAft>
          <a:spcPts val="0"/>
        </a:spcAft>
        <a:buClrTx/>
        <a:buSzTx/>
        <a:buFontTx/>
        <a:buNone/>
        <a:tabLst/>
        <a:defRPr b="0" baseline="0" cap="none" i="0" spc="0" strike="noStrike" sz="11200" u="none">
          <a:solidFill>
            <a:srgbClr val="FFFFFF"/>
          </a:solidFill>
          <a:uFillTx/>
          <a:latin typeface="+mn-lt"/>
          <a:ea typeface="+mn-ea"/>
          <a:cs typeface="+mn-cs"/>
          <a:sym typeface="Helvetica Neue Medium"/>
        </a:defRPr>
      </a:lvl2pPr>
      <a:lvl3pPr marL="0" marR="0" indent="0" algn="ctr" defTabSz="821531" rtl="0" latinLnBrk="0">
        <a:lnSpc>
          <a:spcPct val="100000"/>
        </a:lnSpc>
        <a:spcBef>
          <a:spcPts val="0"/>
        </a:spcBef>
        <a:spcAft>
          <a:spcPts val="0"/>
        </a:spcAft>
        <a:buClrTx/>
        <a:buSzTx/>
        <a:buFontTx/>
        <a:buNone/>
        <a:tabLst/>
        <a:defRPr b="0" baseline="0" cap="none" i="0" spc="0" strike="noStrike" sz="11200" u="none">
          <a:solidFill>
            <a:srgbClr val="FFFFFF"/>
          </a:solidFill>
          <a:uFillTx/>
          <a:latin typeface="+mn-lt"/>
          <a:ea typeface="+mn-ea"/>
          <a:cs typeface="+mn-cs"/>
          <a:sym typeface="Helvetica Neue Medium"/>
        </a:defRPr>
      </a:lvl3pPr>
      <a:lvl4pPr marL="0" marR="0" indent="0" algn="ctr" defTabSz="821531" rtl="0" latinLnBrk="0">
        <a:lnSpc>
          <a:spcPct val="100000"/>
        </a:lnSpc>
        <a:spcBef>
          <a:spcPts val="0"/>
        </a:spcBef>
        <a:spcAft>
          <a:spcPts val="0"/>
        </a:spcAft>
        <a:buClrTx/>
        <a:buSzTx/>
        <a:buFontTx/>
        <a:buNone/>
        <a:tabLst/>
        <a:defRPr b="0" baseline="0" cap="none" i="0" spc="0" strike="noStrike" sz="11200" u="none">
          <a:solidFill>
            <a:srgbClr val="FFFFFF"/>
          </a:solidFill>
          <a:uFillTx/>
          <a:latin typeface="+mn-lt"/>
          <a:ea typeface="+mn-ea"/>
          <a:cs typeface="+mn-cs"/>
          <a:sym typeface="Helvetica Neue Medium"/>
        </a:defRPr>
      </a:lvl4pPr>
      <a:lvl5pPr marL="0" marR="0" indent="0" algn="ctr" defTabSz="821531" rtl="0" latinLnBrk="0">
        <a:lnSpc>
          <a:spcPct val="100000"/>
        </a:lnSpc>
        <a:spcBef>
          <a:spcPts val="0"/>
        </a:spcBef>
        <a:spcAft>
          <a:spcPts val="0"/>
        </a:spcAft>
        <a:buClrTx/>
        <a:buSzTx/>
        <a:buFontTx/>
        <a:buNone/>
        <a:tabLst/>
        <a:defRPr b="0" baseline="0" cap="none" i="0" spc="0" strike="noStrike" sz="11200" u="none">
          <a:solidFill>
            <a:srgbClr val="FFFFFF"/>
          </a:solidFill>
          <a:uFillTx/>
          <a:latin typeface="+mn-lt"/>
          <a:ea typeface="+mn-ea"/>
          <a:cs typeface="+mn-cs"/>
          <a:sym typeface="Helvetica Neue Medium"/>
        </a:defRPr>
      </a:lvl5pPr>
      <a:lvl6pPr marL="0" marR="0" indent="0" algn="ctr" defTabSz="821531" rtl="0" latinLnBrk="0">
        <a:lnSpc>
          <a:spcPct val="100000"/>
        </a:lnSpc>
        <a:spcBef>
          <a:spcPts val="0"/>
        </a:spcBef>
        <a:spcAft>
          <a:spcPts val="0"/>
        </a:spcAft>
        <a:buClrTx/>
        <a:buSzTx/>
        <a:buFontTx/>
        <a:buNone/>
        <a:tabLst/>
        <a:defRPr b="0" baseline="0" cap="none" i="0" spc="0" strike="noStrike" sz="11200" u="none">
          <a:solidFill>
            <a:srgbClr val="FFFFFF"/>
          </a:solidFill>
          <a:uFillTx/>
          <a:latin typeface="+mn-lt"/>
          <a:ea typeface="+mn-ea"/>
          <a:cs typeface="+mn-cs"/>
          <a:sym typeface="Helvetica Neue Medium"/>
        </a:defRPr>
      </a:lvl6pPr>
      <a:lvl7pPr marL="0" marR="0" indent="0" algn="ctr" defTabSz="821531" rtl="0" latinLnBrk="0">
        <a:lnSpc>
          <a:spcPct val="100000"/>
        </a:lnSpc>
        <a:spcBef>
          <a:spcPts val="0"/>
        </a:spcBef>
        <a:spcAft>
          <a:spcPts val="0"/>
        </a:spcAft>
        <a:buClrTx/>
        <a:buSzTx/>
        <a:buFontTx/>
        <a:buNone/>
        <a:tabLst/>
        <a:defRPr b="0" baseline="0" cap="none" i="0" spc="0" strike="noStrike" sz="11200" u="none">
          <a:solidFill>
            <a:srgbClr val="FFFFFF"/>
          </a:solidFill>
          <a:uFillTx/>
          <a:latin typeface="+mn-lt"/>
          <a:ea typeface="+mn-ea"/>
          <a:cs typeface="+mn-cs"/>
          <a:sym typeface="Helvetica Neue Medium"/>
        </a:defRPr>
      </a:lvl7pPr>
      <a:lvl8pPr marL="0" marR="0" indent="0" algn="ctr" defTabSz="821531" rtl="0" latinLnBrk="0">
        <a:lnSpc>
          <a:spcPct val="100000"/>
        </a:lnSpc>
        <a:spcBef>
          <a:spcPts val="0"/>
        </a:spcBef>
        <a:spcAft>
          <a:spcPts val="0"/>
        </a:spcAft>
        <a:buClrTx/>
        <a:buSzTx/>
        <a:buFontTx/>
        <a:buNone/>
        <a:tabLst/>
        <a:defRPr b="0" baseline="0" cap="none" i="0" spc="0" strike="noStrike" sz="11200" u="none">
          <a:solidFill>
            <a:srgbClr val="FFFFFF"/>
          </a:solidFill>
          <a:uFillTx/>
          <a:latin typeface="+mn-lt"/>
          <a:ea typeface="+mn-ea"/>
          <a:cs typeface="+mn-cs"/>
          <a:sym typeface="Helvetica Neue Medium"/>
        </a:defRPr>
      </a:lvl8pPr>
      <a:lvl9pPr marL="0" marR="0" indent="0" algn="ctr" defTabSz="821531" rtl="0" latinLnBrk="0">
        <a:lnSpc>
          <a:spcPct val="100000"/>
        </a:lnSpc>
        <a:spcBef>
          <a:spcPts val="0"/>
        </a:spcBef>
        <a:spcAft>
          <a:spcPts val="0"/>
        </a:spcAft>
        <a:buClrTx/>
        <a:buSzTx/>
        <a:buFontTx/>
        <a:buNone/>
        <a:tabLst/>
        <a:defRPr b="0" baseline="0" cap="none" i="0" spc="0" strike="noStrike" sz="11200" u="none">
          <a:solidFill>
            <a:srgbClr val="FFFFFF"/>
          </a:solidFill>
          <a:uFillTx/>
          <a:latin typeface="+mn-lt"/>
          <a:ea typeface="+mn-ea"/>
          <a:cs typeface="+mn-cs"/>
          <a:sym typeface="Helvetica Neue Medium"/>
        </a:defRPr>
      </a:lvl9pPr>
    </p:titleStyle>
    <p:bodyStyle>
      <a:lvl1pPr marL="611187" marR="0" indent="-611187" algn="l" defTabSz="821531" rtl="0" latinLnBrk="0">
        <a:lnSpc>
          <a:spcPct val="100000"/>
        </a:lnSpc>
        <a:spcBef>
          <a:spcPts val="5900"/>
        </a:spcBef>
        <a:spcAft>
          <a:spcPts val="0"/>
        </a:spcAft>
        <a:buClr>
          <a:srgbClr val="FFFFFF"/>
        </a:buClr>
        <a:buSzPct val="145000"/>
        <a:buFontTx/>
        <a:buChar char="•"/>
        <a:tabLst/>
        <a:defRPr b="0" baseline="0" cap="none" i="0" spc="0" strike="noStrike" sz="4400" u="none">
          <a:solidFill>
            <a:srgbClr val="FFFFFF"/>
          </a:solidFill>
          <a:uFillTx/>
          <a:latin typeface="Helvetica Neue"/>
          <a:ea typeface="Helvetica Neue"/>
          <a:cs typeface="Helvetica Neue"/>
          <a:sym typeface="Helvetica Neue"/>
        </a:defRPr>
      </a:lvl1pPr>
      <a:lvl2pPr marL="1055687" marR="0" indent="-611187" algn="l" defTabSz="821531" rtl="0" latinLnBrk="0">
        <a:lnSpc>
          <a:spcPct val="100000"/>
        </a:lnSpc>
        <a:spcBef>
          <a:spcPts val="5900"/>
        </a:spcBef>
        <a:spcAft>
          <a:spcPts val="0"/>
        </a:spcAft>
        <a:buClr>
          <a:srgbClr val="FFFFFF"/>
        </a:buClr>
        <a:buSzPct val="145000"/>
        <a:buFontTx/>
        <a:buChar char="•"/>
        <a:tabLst/>
        <a:defRPr b="0" baseline="0" cap="none" i="0" spc="0" strike="noStrike" sz="4400" u="none">
          <a:solidFill>
            <a:srgbClr val="FFFFFF"/>
          </a:solidFill>
          <a:uFillTx/>
          <a:latin typeface="Helvetica Neue"/>
          <a:ea typeface="Helvetica Neue"/>
          <a:cs typeface="Helvetica Neue"/>
          <a:sym typeface="Helvetica Neue"/>
        </a:defRPr>
      </a:lvl2pPr>
      <a:lvl3pPr marL="1500187" marR="0" indent="-611187" algn="l" defTabSz="821531" rtl="0" latinLnBrk="0">
        <a:lnSpc>
          <a:spcPct val="100000"/>
        </a:lnSpc>
        <a:spcBef>
          <a:spcPts val="5900"/>
        </a:spcBef>
        <a:spcAft>
          <a:spcPts val="0"/>
        </a:spcAft>
        <a:buClr>
          <a:srgbClr val="FFFFFF"/>
        </a:buClr>
        <a:buSzPct val="145000"/>
        <a:buFontTx/>
        <a:buChar char="•"/>
        <a:tabLst/>
        <a:defRPr b="0" baseline="0" cap="none" i="0" spc="0" strike="noStrike" sz="4400" u="none">
          <a:solidFill>
            <a:srgbClr val="FFFFFF"/>
          </a:solidFill>
          <a:uFillTx/>
          <a:latin typeface="Helvetica Neue"/>
          <a:ea typeface="Helvetica Neue"/>
          <a:cs typeface="Helvetica Neue"/>
          <a:sym typeface="Helvetica Neue"/>
        </a:defRPr>
      </a:lvl3pPr>
      <a:lvl4pPr marL="1944687" marR="0" indent="-611187" algn="l" defTabSz="821531" rtl="0" latinLnBrk="0">
        <a:lnSpc>
          <a:spcPct val="100000"/>
        </a:lnSpc>
        <a:spcBef>
          <a:spcPts val="5900"/>
        </a:spcBef>
        <a:spcAft>
          <a:spcPts val="0"/>
        </a:spcAft>
        <a:buClr>
          <a:srgbClr val="FFFFFF"/>
        </a:buClr>
        <a:buSzPct val="145000"/>
        <a:buFontTx/>
        <a:buChar char="•"/>
        <a:tabLst/>
        <a:defRPr b="0" baseline="0" cap="none" i="0" spc="0" strike="noStrike" sz="4400" u="none">
          <a:solidFill>
            <a:srgbClr val="FFFFFF"/>
          </a:solidFill>
          <a:uFillTx/>
          <a:latin typeface="Helvetica Neue"/>
          <a:ea typeface="Helvetica Neue"/>
          <a:cs typeface="Helvetica Neue"/>
          <a:sym typeface="Helvetica Neue"/>
        </a:defRPr>
      </a:lvl4pPr>
      <a:lvl5pPr marL="2389187" marR="0" indent="-611187" algn="l" defTabSz="821531" rtl="0" latinLnBrk="0">
        <a:lnSpc>
          <a:spcPct val="100000"/>
        </a:lnSpc>
        <a:spcBef>
          <a:spcPts val="5900"/>
        </a:spcBef>
        <a:spcAft>
          <a:spcPts val="0"/>
        </a:spcAft>
        <a:buClr>
          <a:srgbClr val="FFFFFF"/>
        </a:buClr>
        <a:buSzPct val="145000"/>
        <a:buFontTx/>
        <a:buChar char="•"/>
        <a:tabLst/>
        <a:defRPr b="0" baseline="0" cap="none" i="0" spc="0" strike="noStrike" sz="4400" u="none">
          <a:solidFill>
            <a:srgbClr val="FFFFFF"/>
          </a:solidFill>
          <a:uFillTx/>
          <a:latin typeface="Helvetica Neue"/>
          <a:ea typeface="Helvetica Neue"/>
          <a:cs typeface="Helvetica Neue"/>
          <a:sym typeface="Helvetica Neue"/>
        </a:defRPr>
      </a:lvl5pPr>
      <a:lvl6pPr marL="2833687" marR="0" indent="-611187" algn="l" defTabSz="821531" rtl="0" latinLnBrk="0">
        <a:lnSpc>
          <a:spcPct val="100000"/>
        </a:lnSpc>
        <a:spcBef>
          <a:spcPts val="5900"/>
        </a:spcBef>
        <a:spcAft>
          <a:spcPts val="0"/>
        </a:spcAft>
        <a:buClr>
          <a:srgbClr val="FFFFFF"/>
        </a:buClr>
        <a:buSzPct val="145000"/>
        <a:buFontTx/>
        <a:buChar char="•"/>
        <a:tabLst/>
        <a:defRPr b="0" baseline="0" cap="none" i="0" spc="0" strike="noStrike" sz="4400" u="none">
          <a:solidFill>
            <a:srgbClr val="FFFFFF"/>
          </a:solidFill>
          <a:uFillTx/>
          <a:latin typeface="Helvetica Neue"/>
          <a:ea typeface="Helvetica Neue"/>
          <a:cs typeface="Helvetica Neue"/>
          <a:sym typeface="Helvetica Neue"/>
        </a:defRPr>
      </a:lvl6pPr>
      <a:lvl7pPr marL="3278187" marR="0" indent="-611187" algn="l" defTabSz="821531" rtl="0" latinLnBrk="0">
        <a:lnSpc>
          <a:spcPct val="100000"/>
        </a:lnSpc>
        <a:spcBef>
          <a:spcPts val="5900"/>
        </a:spcBef>
        <a:spcAft>
          <a:spcPts val="0"/>
        </a:spcAft>
        <a:buClr>
          <a:srgbClr val="FFFFFF"/>
        </a:buClr>
        <a:buSzPct val="145000"/>
        <a:buFontTx/>
        <a:buChar char="•"/>
        <a:tabLst/>
        <a:defRPr b="0" baseline="0" cap="none" i="0" spc="0" strike="noStrike" sz="4400" u="none">
          <a:solidFill>
            <a:srgbClr val="FFFFFF"/>
          </a:solidFill>
          <a:uFillTx/>
          <a:latin typeface="Helvetica Neue"/>
          <a:ea typeface="Helvetica Neue"/>
          <a:cs typeface="Helvetica Neue"/>
          <a:sym typeface="Helvetica Neue"/>
        </a:defRPr>
      </a:lvl7pPr>
      <a:lvl8pPr marL="3722687" marR="0" indent="-611187" algn="l" defTabSz="821531" rtl="0" latinLnBrk="0">
        <a:lnSpc>
          <a:spcPct val="100000"/>
        </a:lnSpc>
        <a:spcBef>
          <a:spcPts val="5900"/>
        </a:spcBef>
        <a:spcAft>
          <a:spcPts val="0"/>
        </a:spcAft>
        <a:buClr>
          <a:srgbClr val="FFFFFF"/>
        </a:buClr>
        <a:buSzPct val="145000"/>
        <a:buFontTx/>
        <a:buChar char="•"/>
        <a:tabLst/>
        <a:defRPr b="0" baseline="0" cap="none" i="0" spc="0" strike="noStrike" sz="4400" u="none">
          <a:solidFill>
            <a:srgbClr val="FFFFFF"/>
          </a:solidFill>
          <a:uFillTx/>
          <a:latin typeface="Helvetica Neue"/>
          <a:ea typeface="Helvetica Neue"/>
          <a:cs typeface="Helvetica Neue"/>
          <a:sym typeface="Helvetica Neue"/>
        </a:defRPr>
      </a:lvl8pPr>
      <a:lvl9pPr marL="4167187" marR="0" indent="-611187" algn="l" defTabSz="821531" rtl="0" latinLnBrk="0">
        <a:lnSpc>
          <a:spcPct val="100000"/>
        </a:lnSpc>
        <a:spcBef>
          <a:spcPts val="5900"/>
        </a:spcBef>
        <a:spcAft>
          <a:spcPts val="0"/>
        </a:spcAft>
        <a:buClr>
          <a:srgbClr val="FFFFFF"/>
        </a:buClr>
        <a:buSzPct val="145000"/>
        <a:buFontTx/>
        <a:buChar char="•"/>
        <a:tabLst/>
        <a:defRPr b="0" baseline="0" cap="none" i="0" spc="0" strike="noStrike" sz="4400" u="none">
          <a:solidFill>
            <a:srgbClr val="FFFFFF"/>
          </a:solidFill>
          <a:uFillTx/>
          <a:latin typeface="Helvetica Neue"/>
          <a:ea typeface="Helvetica Neue"/>
          <a:cs typeface="Helvetica Neue"/>
          <a:sym typeface="Helvetica Neue"/>
        </a:defRPr>
      </a:lvl9pPr>
    </p:bodyStyle>
    <p:otherStyle>
      <a:lvl1pPr marL="0" marR="0" indent="0" algn="ctr" defTabSz="821531" latinLnBrk="0">
        <a:lnSpc>
          <a:spcPct val="100000"/>
        </a:lnSpc>
        <a:spcBef>
          <a:spcPts val="0"/>
        </a:spcBef>
        <a:spcAft>
          <a:spcPts val="0"/>
        </a:spcAft>
        <a:buClrTx/>
        <a:buSzTx/>
        <a:buFontTx/>
        <a:buNone/>
        <a:tabLst/>
        <a:defRPr b="0" baseline="0" cap="none" i="0" spc="0" strike="noStrike" sz="2200" u="none">
          <a:solidFill>
            <a:schemeClr val="tx1"/>
          </a:solidFill>
          <a:uFillTx/>
          <a:latin typeface="+mn-lt"/>
          <a:ea typeface="+mn-ea"/>
          <a:cs typeface="+mn-cs"/>
          <a:sym typeface="Helvetica Neue Light"/>
        </a:defRPr>
      </a:lvl1pPr>
      <a:lvl2pPr marL="0" marR="0" indent="228600" algn="ctr" defTabSz="821531" latinLnBrk="0">
        <a:lnSpc>
          <a:spcPct val="100000"/>
        </a:lnSpc>
        <a:spcBef>
          <a:spcPts val="0"/>
        </a:spcBef>
        <a:spcAft>
          <a:spcPts val="0"/>
        </a:spcAft>
        <a:buClrTx/>
        <a:buSzTx/>
        <a:buFontTx/>
        <a:buNone/>
        <a:tabLst/>
        <a:defRPr b="0" baseline="0" cap="none" i="0" spc="0" strike="noStrike" sz="2200" u="none">
          <a:solidFill>
            <a:schemeClr val="tx1"/>
          </a:solidFill>
          <a:uFillTx/>
          <a:latin typeface="+mn-lt"/>
          <a:ea typeface="+mn-ea"/>
          <a:cs typeface="+mn-cs"/>
          <a:sym typeface="Helvetica Neue Light"/>
        </a:defRPr>
      </a:lvl2pPr>
      <a:lvl3pPr marL="0" marR="0" indent="457200" algn="ctr" defTabSz="821531" latinLnBrk="0">
        <a:lnSpc>
          <a:spcPct val="100000"/>
        </a:lnSpc>
        <a:spcBef>
          <a:spcPts val="0"/>
        </a:spcBef>
        <a:spcAft>
          <a:spcPts val="0"/>
        </a:spcAft>
        <a:buClrTx/>
        <a:buSzTx/>
        <a:buFontTx/>
        <a:buNone/>
        <a:tabLst/>
        <a:defRPr b="0" baseline="0" cap="none" i="0" spc="0" strike="noStrike" sz="2200" u="none">
          <a:solidFill>
            <a:schemeClr val="tx1"/>
          </a:solidFill>
          <a:uFillTx/>
          <a:latin typeface="+mn-lt"/>
          <a:ea typeface="+mn-ea"/>
          <a:cs typeface="+mn-cs"/>
          <a:sym typeface="Helvetica Neue Light"/>
        </a:defRPr>
      </a:lvl3pPr>
      <a:lvl4pPr marL="0" marR="0" indent="685800" algn="ctr" defTabSz="821531" latinLnBrk="0">
        <a:lnSpc>
          <a:spcPct val="100000"/>
        </a:lnSpc>
        <a:spcBef>
          <a:spcPts val="0"/>
        </a:spcBef>
        <a:spcAft>
          <a:spcPts val="0"/>
        </a:spcAft>
        <a:buClrTx/>
        <a:buSzTx/>
        <a:buFontTx/>
        <a:buNone/>
        <a:tabLst/>
        <a:defRPr b="0" baseline="0" cap="none" i="0" spc="0" strike="noStrike" sz="2200" u="none">
          <a:solidFill>
            <a:schemeClr val="tx1"/>
          </a:solidFill>
          <a:uFillTx/>
          <a:latin typeface="+mn-lt"/>
          <a:ea typeface="+mn-ea"/>
          <a:cs typeface="+mn-cs"/>
          <a:sym typeface="Helvetica Neue Light"/>
        </a:defRPr>
      </a:lvl4pPr>
      <a:lvl5pPr marL="0" marR="0" indent="914400" algn="ctr" defTabSz="821531" latinLnBrk="0">
        <a:lnSpc>
          <a:spcPct val="100000"/>
        </a:lnSpc>
        <a:spcBef>
          <a:spcPts val="0"/>
        </a:spcBef>
        <a:spcAft>
          <a:spcPts val="0"/>
        </a:spcAft>
        <a:buClrTx/>
        <a:buSzTx/>
        <a:buFontTx/>
        <a:buNone/>
        <a:tabLst/>
        <a:defRPr b="0" baseline="0" cap="none" i="0" spc="0" strike="noStrike" sz="2200" u="none">
          <a:solidFill>
            <a:schemeClr val="tx1"/>
          </a:solidFill>
          <a:uFillTx/>
          <a:latin typeface="+mn-lt"/>
          <a:ea typeface="+mn-ea"/>
          <a:cs typeface="+mn-cs"/>
          <a:sym typeface="Helvetica Neue Light"/>
        </a:defRPr>
      </a:lvl5pPr>
      <a:lvl6pPr marL="0" marR="0" indent="1143000" algn="ctr" defTabSz="821531" latinLnBrk="0">
        <a:lnSpc>
          <a:spcPct val="100000"/>
        </a:lnSpc>
        <a:spcBef>
          <a:spcPts val="0"/>
        </a:spcBef>
        <a:spcAft>
          <a:spcPts val="0"/>
        </a:spcAft>
        <a:buClrTx/>
        <a:buSzTx/>
        <a:buFontTx/>
        <a:buNone/>
        <a:tabLst/>
        <a:defRPr b="0" baseline="0" cap="none" i="0" spc="0" strike="noStrike" sz="2200" u="none">
          <a:solidFill>
            <a:schemeClr val="tx1"/>
          </a:solidFill>
          <a:uFillTx/>
          <a:latin typeface="+mn-lt"/>
          <a:ea typeface="+mn-ea"/>
          <a:cs typeface="+mn-cs"/>
          <a:sym typeface="Helvetica Neue Light"/>
        </a:defRPr>
      </a:lvl6pPr>
      <a:lvl7pPr marL="0" marR="0" indent="1371600" algn="ctr" defTabSz="821531" latinLnBrk="0">
        <a:lnSpc>
          <a:spcPct val="100000"/>
        </a:lnSpc>
        <a:spcBef>
          <a:spcPts val="0"/>
        </a:spcBef>
        <a:spcAft>
          <a:spcPts val="0"/>
        </a:spcAft>
        <a:buClrTx/>
        <a:buSzTx/>
        <a:buFontTx/>
        <a:buNone/>
        <a:tabLst/>
        <a:defRPr b="0" baseline="0" cap="none" i="0" spc="0" strike="noStrike" sz="2200" u="none">
          <a:solidFill>
            <a:schemeClr val="tx1"/>
          </a:solidFill>
          <a:uFillTx/>
          <a:latin typeface="+mn-lt"/>
          <a:ea typeface="+mn-ea"/>
          <a:cs typeface="+mn-cs"/>
          <a:sym typeface="Helvetica Neue Light"/>
        </a:defRPr>
      </a:lvl7pPr>
      <a:lvl8pPr marL="0" marR="0" indent="1600200" algn="ctr" defTabSz="821531" latinLnBrk="0">
        <a:lnSpc>
          <a:spcPct val="100000"/>
        </a:lnSpc>
        <a:spcBef>
          <a:spcPts val="0"/>
        </a:spcBef>
        <a:spcAft>
          <a:spcPts val="0"/>
        </a:spcAft>
        <a:buClrTx/>
        <a:buSzTx/>
        <a:buFontTx/>
        <a:buNone/>
        <a:tabLst/>
        <a:defRPr b="0" baseline="0" cap="none" i="0" spc="0" strike="noStrike" sz="2200" u="none">
          <a:solidFill>
            <a:schemeClr val="tx1"/>
          </a:solidFill>
          <a:uFillTx/>
          <a:latin typeface="+mn-lt"/>
          <a:ea typeface="+mn-ea"/>
          <a:cs typeface="+mn-cs"/>
          <a:sym typeface="Helvetica Neue Light"/>
        </a:defRPr>
      </a:lvl8pPr>
      <a:lvl9pPr marL="0" marR="0" indent="1828800" algn="ctr" defTabSz="821531" latinLnBrk="0">
        <a:lnSpc>
          <a:spcPct val="100000"/>
        </a:lnSpc>
        <a:spcBef>
          <a:spcPts val="0"/>
        </a:spcBef>
        <a:spcAft>
          <a:spcPts val="0"/>
        </a:spcAft>
        <a:buClrTx/>
        <a:buSzTx/>
        <a:buFontTx/>
        <a:buNone/>
        <a:tabLst/>
        <a:defRPr b="0" baseline="0" cap="none" i="0" spc="0" strike="noStrike" sz="2200" u="none">
          <a:solidFill>
            <a:schemeClr val="tx1"/>
          </a:solidFill>
          <a:uFillTx/>
          <a:latin typeface="+mn-lt"/>
          <a:ea typeface="+mn-ea"/>
          <a:cs typeface="+mn-cs"/>
          <a:sym typeface="Helvetica Neue Light"/>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10.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png"/></Relationships>

</file>

<file path=ppt/slides/_rels/slide100.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8.jpeg"/></Relationships>

</file>

<file path=ppt/slides/_rels/slide10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9.jpeg"/></Relationships>

</file>

<file path=ppt/slides/_rels/slide10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90.jpeg"/></Relationships>

</file>

<file path=ppt/slides/_rels/slide103.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91.jpeg"/></Relationships>

</file>

<file path=ppt/slides/_rels/slide104.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92.jpeg"/></Relationships>

</file>

<file path=ppt/slides/_rels/slide105.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93.jpeg"/></Relationships>

</file>

<file path=ppt/slides/_rels/slide106.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94.jpeg"/></Relationships>

</file>

<file path=ppt/slides/_rels/slide107.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95.jpeg"/></Relationships>

</file>

<file path=ppt/slides/_rels/slide108.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96.jpeg"/></Relationships>

</file>

<file path=ppt/slides/_rels/slide109.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97.jpeg"/></Relationships>

</file>

<file path=ppt/slides/_rels/slide11.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9.jpeg"/></Relationships>

</file>

<file path=ppt/slides/_rels/slide110.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98.jpeg"/></Relationships>

</file>

<file path=ppt/slides/_rels/slide12.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0.jpeg"/></Relationships>

</file>

<file path=ppt/slides/_rels/slide13.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1.jpeg"/><Relationship Id="rId3" Type="http://schemas.openxmlformats.org/officeDocument/2006/relationships/image" Target="../media/image10.jpeg"/></Relationships>

</file>

<file path=ppt/slides/_rels/slide14.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2.jpeg"/></Relationships>

</file>

<file path=ppt/slides/_rels/slide15.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3.jpeg"/></Relationships>

</file>

<file path=ppt/slides/_rels/slide16.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4.jpeg"/></Relationships>

</file>

<file path=ppt/slides/_rels/slide17.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5.jpeg"/></Relationships>

</file>

<file path=ppt/slides/_rels/slide18.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6.jpeg"/></Relationships>

</file>

<file path=ppt/slides/_rels/slide19.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7.jpeg"/></Relationships>

</file>

<file path=ppt/slides/_rels/slide2.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jpeg"/></Relationships>

</file>

<file path=ppt/slides/_rels/slide20.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8.jpeg"/></Relationships>

</file>

<file path=ppt/slides/_rels/slide21.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9.jpeg"/></Relationships>

</file>

<file path=ppt/slides/_rels/slide22.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0.jpeg"/></Relationships>

</file>

<file path=ppt/slides/_rels/slide23.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1.jpeg"/></Relationships>

</file>

<file path=ppt/slides/_rels/slide24.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2.jpeg"/></Relationships>

</file>

<file path=ppt/slides/_rels/slide25.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3.jpeg"/></Relationships>

</file>

<file path=ppt/slides/_rels/slide26.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4.jpeg"/></Relationships>

</file>

<file path=ppt/slides/_rels/slide27.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5.jpeg"/></Relationships>

</file>

<file path=ppt/slides/_rels/slide28.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6.jpeg"/></Relationships>

</file>

<file path=ppt/slides/_rels/slide29.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7.jpeg"/></Relationships>

</file>

<file path=ppt/slides/_rels/slide3.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jpeg"/></Relationships>

</file>

<file path=ppt/slides/_rels/slide30.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8.jpeg"/></Relationships>

</file>

<file path=ppt/slides/_rels/slide31.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9.jpeg"/></Relationships>

</file>

<file path=ppt/slides/_rels/slide32.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0.jpeg"/></Relationships>

</file>

<file path=ppt/slides/_rels/slide33.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1.jpeg"/></Relationships>

</file>

<file path=ppt/slides/_rels/slide34.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2.jpeg"/></Relationships>

</file>

<file path=ppt/slides/_rels/slide35.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3.jpeg"/></Relationships>

</file>

<file path=ppt/slides/_rels/slide36.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4.jpeg"/></Relationships>

</file>

<file path=ppt/slides/_rels/slide37.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5.jpeg"/></Relationships>

</file>

<file path=ppt/slides/_rels/slide38.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6.jpeg"/></Relationships>

</file>

<file path=ppt/slides/_rels/slide39.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7.jpeg"/></Relationships>

</file>

<file path=ppt/slides/_rels/slide4.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jpeg"/></Relationships>

</file>

<file path=ppt/slides/_rels/slide40.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8.jpeg"/></Relationships>

</file>

<file path=ppt/slides/_rels/slide41.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9.jpeg"/></Relationships>

</file>

<file path=ppt/slides/_rels/slide42.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0.jpeg"/></Relationships>

</file>

<file path=ppt/slides/_rels/slide43.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44.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1.jpeg"/></Relationships>

</file>

<file path=ppt/slides/_rels/slide45.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1.jpeg"/><Relationship Id="rId3" Type="http://schemas.openxmlformats.org/officeDocument/2006/relationships/image" Target="../media/image42.jpeg"/></Relationships>

</file>

<file path=ppt/slides/_rels/slide46.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3.jpeg"/></Relationships>

</file>

<file path=ppt/slides/_rels/slide47.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7.jpeg"/></Relationships>

</file>

<file path=ppt/slides/_rels/slide48.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4.jpeg"/></Relationships>

</file>

<file path=ppt/slides/_rels/slide49.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5.jpeg"/></Relationships>

</file>

<file path=ppt/slides/_rels/slide5.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jpeg"/></Relationships>

</file>

<file path=ppt/slides/_rels/slide50.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6.jpeg"/></Relationships>

</file>

<file path=ppt/slides/_rels/slide51.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7.jpeg"/></Relationships>

</file>

<file path=ppt/slides/_rels/slide52.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3.jpeg"/></Relationships>

</file>

<file path=ppt/slides/_rels/slide53.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2.jpeg"/></Relationships>

</file>

<file path=ppt/slides/_rels/slide54.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8.jpeg"/></Relationships>

</file>

<file path=ppt/slides/_rels/slide55.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png"/></Relationships>

</file>

<file path=ppt/slides/_rels/slide56.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9.jpeg"/></Relationships>

</file>

<file path=ppt/slides/_rels/slide57.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0.jpeg"/></Relationships>

</file>

<file path=ppt/slides/_rels/slide58.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1.jpeg"/></Relationships>

</file>

<file path=ppt/slides/_rels/slide59.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2.jpeg"/></Relationships>

</file>

<file path=ppt/slides/_rels/slide6.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jpeg"/></Relationships>

</file>

<file path=ppt/slides/_rels/slide60.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3.jpeg"/></Relationships>

</file>

<file path=ppt/slides/_rels/slide61.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4.jpeg"/></Relationships>

</file>

<file path=ppt/slides/_rels/slide6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5.jpeg"/></Relationships>

</file>

<file path=ppt/slides/_rels/slide63.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6.jpeg"/></Relationships>

</file>

<file path=ppt/slides/_rels/slide64.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7.jpeg"/></Relationships>

</file>

<file path=ppt/slides/_rels/slide65.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8.jpeg"/></Relationships>

</file>

<file path=ppt/slides/_rels/slide66.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5.jpeg"/><Relationship Id="rId3" Type="http://schemas.openxmlformats.org/officeDocument/2006/relationships/image" Target="../media/image59.jpeg"/></Relationships>

</file>

<file path=ppt/slides/_rels/slide67.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68.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69.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0.jpeg"/></Relationships>

</file>

<file path=ppt/slides/_rels/slide7.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jpeg"/></Relationships>

</file>

<file path=ppt/slides/_rels/slide70.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1.jpeg"/></Relationships>

</file>

<file path=ppt/slides/_rels/slide7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8.jpeg"/></Relationships>

</file>

<file path=ppt/slides/_rels/slide7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2.jpeg"/></Relationships>

</file>

<file path=ppt/slides/_rels/slide73.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3.jpeg"/></Relationships>

</file>

<file path=ppt/slides/_rels/slide74.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4.jpeg"/></Relationships>

</file>

<file path=ppt/slides/_rels/slide75.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5.jpeg"/></Relationships>

</file>

<file path=ppt/slides/_rels/slide76.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6.jpeg"/></Relationships>

</file>

<file path=ppt/slides/_rels/slide77.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7.jpeg"/></Relationships>

</file>

<file path=ppt/slides/_rels/slide78.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8.jpeg"/></Relationships>

</file>

<file path=ppt/slides/_rels/slide79.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9.jpeg"/></Relationships>

</file>

<file path=ppt/slides/_rels/slide8.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jpeg"/></Relationships>

</file>

<file path=ppt/slides/_rels/slide80.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0.jpeg"/></Relationships>

</file>

<file path=ppt/slides/_rels/slide8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1.jpeg"/></Relationships>

</file>

<file path=ppt/slides/_rels/slide8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2.jpeg"/></Relationships>

</file>

<file path=ppt/slides/_rels/slide83.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3.jpeg"/></Relationships>

</file>

<file path=ppt/slides/_rels/slide84.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4.jpeg"/></Relationships>

</file>

<file path=ppt/slides/_rels/slide85.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1.jpeg"/></Relationships>

</file>

<file path=ppt/slides/_rels/slide86.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5.jpeg"/></Relationships>

</file>

<file path=ppt/slides/_rels/slide87.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6.jpeg"/></Relationships>

</file>

<file path=ppt/slides/_rels/slide88.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7.jpeg"/></Relationships>

</file>

<file path=ppt/slides/_rels/slide89.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jpeg"/></Relationships>

</file>

<file path=ppt/slides/_rels/slide90.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8.jpeg"/></Relationships>

</file>

<file path=ppt/slides/_rels/slide9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9.jpeg"/></Relationships>

</file>

<file path=ppt/slides/_rels/slide9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0.jpeg"/></Relationships>

</file>

<file path=ppt/slides/_rels/slide93.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1.jpeg"/></Relationships>

</file>

<file path=ppt/slides/_rels/slide94.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2.jpeg"/></Relationships>

</file>

<file path=ppt/slides/_rels/slide95.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3.jpeg"/></Relationships>

</file>

<file path=ppt/slides/_rels/slide96.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4.jpeg"/></Relationships>

</file>

<file path=ppt/slides/_rels/slide97.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5.jpeg"/></Relationships>

</file>

<file path=ppt/slides/_rels/slide98.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6.jpeg"/></Relationships>

</file>

<file path=ppt/slides/_rels/slide99.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7.jpe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8" name="Neo-Evangelicals:…"/>
          <p:cNvSpPr txBox="1"/>
          <p:nvPr>
            <p:ph type="title"/>
          </p:nvPr>
        </p:nvSpPr>
        <p:spPr>
          <a:xfrm>
            <a:off x="233381" y="357187"/>
            <a:ext cx="23917238" cy="13213334"/>
          </a:xfrm>
          <a:prstGeom prst="rect">
            <a:avLst/>
          </a:prstGeom>
        </p:spPr>
        <p:txBody>
          <a:bodyPr/>
          <a:lstStyle/>
          <a:p>
            <a:pPr>
              <a:defRPr sz="7500">
                <a:solidFill>
                  <a:srgbClr val="FFD479"/>
                </a:solidFill>
                <a:latin typeface="Arial"/>
                <a:ea typeface="Arial"/>
                <a:cs typeface="Arial"/>
                <a:sym typeface="Arial"/>
              </a:defRPr>
            </a:pPr>
            <a:r>
              <a:t>Neo-Evangelicals: </a:t>
            </a:r>
          </a:p>
          <a:p>
            <a:pPr>
              <a:defRPr sz="7500">
                <a:solidFill>
                  <a:srgbClr val="FFD479"/>
                </a:solidFill>
                <a:latin typeface="Arial"/>
                <a:ea typeface="Arial"/>
                <a:cs typeface="Arial"/>
                <a:sym typeface="Arial"/>
              </a:defRPr>
            </a:pPr>
          </a:p>
          <a:p>
            <a:pPr>
              <a:defRPr sz="7500">
                <a:solidFill>
                  <a:srgbClr val="FFD479"/>
                </a:solidFill>
                <a:latin typeface="Arial"/>
                <a:ea typeface="Arial"/>
                <a:cs typeface="Arial"/>
                <a:sym typeface="Arial"/>
              </a:defRPr>
            </a:pPr>
            <a:r>
              <a:t>Community Organizers </a:t>
            </a:r>
            <a:br/>
            <a:r>
              <a:t>For The Cultural Marxists </a:t>
            </a:r>
          </a:p>
          <a:p>
            <a:pPr>
              <a:defRPr sz="10000">
                <a:latin typeface="Arial"/>
                <a:ea typeface="Arial"/>
                <a:cs typeface="Arial"/>
                <a:sym typeface="Arial"/>
              </a:defRPr>
            </a:pP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6" name="Livingout Survey Promoted By  Mark Dever’s “Church”"/>
          <p:cNvSpPr txBox="1"/>
          <p:nvPr>
            <p:ph type="title"/>
          </p:nvPr>
        </p:nvSpPr>
        <p:spPr>
          <a:xfrm>
            <a:off x="158781" y="357187"/>
            <a:ext cx="24066438" cy="13133897"/>
          </a:xfrm>
          <a:prstGeom prst="rect">
            <a:avLst/>
          </a:prstGeom>
        </p:spPr>
        <p:txBody>
          <a:bodyPr/>
          <a:lstStyle/>
          <a:p>
            <a:pPr defTabSz="657225">
              <a:defRPr sz="8960"/>
            </a:pPr>
          </a:p>
          <a:p>
            <a:pPr defTabSz="657225">
              <a:defRPr sz="8960"/>
            </a:pPr>
          </a:p>
          <a:p>
            <a:pPr defTabSz="657225">
              <a:defRPr sz="8960"/>
            </a:pPr>
          </a:p>
          <a:p>
            <a:pPr defTabSz="657225">
              <a:defRPr sz="8960"/>
            </a:pPr>
          </a:p>
          <a:p>
            <a:pPr defTabSz="657225">
              <a:defRPr sz="8960"/>
            </a:pPr>
          </a:p>
          <a:p>
            <a:pPr defTabSz="657225">
              <a:defRPr sz="8960"/>
            </a:pPr>
          </a:p>
          <a:p>
            <a:pPr defTabSz="657225">
              <a:defRPr sz="8960"/>
            </a:pPr>
          </a:p>
          <a:p>
            <a:pPr defTabSz="657225">
              <a:defRPr sz="8960"/>
            </a:pPr>
          </a:p>
          <a:p>
            <a:pPr defTabSz="657225">
              <a:defRPr sz="6000"/>
            </a:pPr>
            <a:r>
              <a:t>Livingout Survey Promoted By </a:t>
            </a:r>
            <a:br/>
            <a:r>
              <a:t>Mark Dever’s “Church” </a:t>
            </a:r>
          </a:p>
        </p:txBody>
      </p:sp>
      <p:pic>
        <p:nvPicPr>
          <p:cNvPr id="157" name="LivingoutSURVEY.png" descr="LivingoutSURVEY.png"/>
          <p:cNvPicPr>
            <a:picLocks noChangeAspect="1"/>
          </p:cNvPicPr>
          <p:nvPr/>
        </p:nvPicPr>
        <p:blipFill>
          <a:blip r:embed="rId2">
            <a:extLst/>
          </a:blip>
          <a:stretch>
            <a:fillRect/>
          </a:stretch>
        </p:blipFill>
        <p:spPr>
          <a:xfrm>
            <a:off x="8529427" y="332592"/>
            <a:ext cx="7889643" cy="11275614"/>
          </a:xfrm>
          <a:prstGeom prst="rect">
            <a:avLst/>
          </a:prstGeom>
          <a:ln w="12700">
            <a:miter lim="400000"/>
          </a:ln>
        </p:spPr>
      </p:pic>
    </p:spTree>
  </p:cSld>
  <p:clrMapOvr>
    <a:masterClrMapping/>
  </p:clrMapOvr>
  <p:transition xmlns:p14="http://schemas.microsoft.com/office/powerpoint/2010/main" spd="med" advClick="1"/>
</p:sld>
</file>

<file path=ppt/slides/slide10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22" name="Double-click to edit"/>
          <p:cNvSpPr txBox="1"/>
          <p:nvPr>
            <p:ph type="ctrTitle"/>
          </p:nvPr>
        </p:nvSpPr>
        <p:spPr>
          <a:xfrm>
            <a:off x="159618" y="381279"/>
            <a:ext cx="24064764" cy="12953442"/>
          </a:xfrm>
          <a:prstGeom prst="rect">
            <a:avLst/>
          </a:prstGeom>
        </p:spPr>
        <p:txBody>
          <a:bodyPr/>
          <a:lstStyle/>
          <a:p>
            <a:pPr/>
          </a:p>
          <a:p>
            <a:pPr/>
          </a:p>
          <a:p>
            <a:pPr/>
          </a:p>
          <a:p>
            <a:pPr/>
          </a:p>
        </p:txBody>
      </p:sp>
      <p:pic>
        <p:nvPicPr>
          <p:cNvPr id="423" name="lastingliberty#1.jpg" descr="lastingliberty#1.jpg"/>
          <p:cNvPicPr>
            <a:picLocks noChangeAspect="1"/>
          </p:cNvPicPr>
          <p:nvPr/>
        </p:nvPicPr>
        <p:blipFill>
          <a:blip r:embed="rId2">
            <a:extLst/>
          </a:blip>
          <a:stretch>
            <a:fillRect/>
          </a:stretch>
        </p:blipFill>
        <p:spPr>
          <a:xfrm>
            <a:off x="495497" y="1017091"/>
            <a:ext cx="23393006" cy="10793909"/>
          </a:xfrm>
          <a:prstGeom prst="rect">
            <a:avLst/>
          </a:prstGeom>
          <a:ln w="12700">
            <a:miter lim="400000"/>
          </a:ln>
        </p:spPr>
      </p:pic>
    </p:spTree>
  </p:cSld>
  <p:clrMapOvr>
    <a:masterClrMapping/>
  </p:clrMapOvr>
  <p:transition xmlns:p14="http://schemas.microsoft.com/office/powerpoint/2010/main" spd="med" advClick="1"/>
</p:sld>
</file>

<file path=ppt/slides/slide10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25" name="Double-click to edit"/>
          <p:cNvSpPr txBox="1"/>
          <p:nvPr>
            <p:ph type="ctrTitle"/>
          </p:nvPr>
        </p:nvSpPr>
        <p:spPr>
          <a:xfrm>
            <a:off x="202778" y="318771"/>
            <a:ext cx="24136574" cy="13061529"/>
          </a:xfrm>
          <a:prstGeom prst="rect">
            <a:avLst/>
          </a:prstGeom>
        </p:spPr>
        <p:txBody>
          <a:bodyPr/>
          <a:lstStyle/>
          <a:p>
            <a:pPr/>
          </a:p>
          <a:p>
            <a:pPr/>
          </a:p>
          <a:p>
            <a:pPr/>
          </a:p>
        </p:txBody>
      </p:sp>
      <p:pic>
        <p:nvPicPr>
          <p:cNvPr id="426" name="libertyalliance#2.jpg" descr="libertyalliance#2.jpg"/>
          <p:cNvPicPr>
            <a:picLocks noChangeAspect="1"/>
          </p:cNvPicPr>
          <p:nvPr/>
        </p:nvPicPr>
        <p:blipFill>
          <a:blip r:embed="rId2">
            <a:extLst/>
          </a:blip>
          <a:stretch>
            <a:fillRect/>
          </a:stretch>
        </p:blipFill>
        <p:spPr>
          <a:xfrm>
            <a:off x="3161052" y="579151"/>
            <a:ext cx="18061896" cy="12104974"/>
          </a:xfrm>
          <a:prstGeom prst="rect">
            <a:avLst/>
          </a:prstGeom>
          <a:ln w="12700">
            <a:miter lim="400000"/>
          </a:ln>
        </p:spPr>
      </p:pic>
    </p:spTree>
  </p:cSld>
  <p:clrMapOvr>
    <a:masterClrMapping/>
  </p:clrMapOvr>
  <p:transition xmlns:p14="http://schemas.microsoft.com/office/powerpoint/2010/main" spd="med" advClick="1"/>
</p:sld>
</file>

<file path=ppt/slides/slide10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28" name="Double-click to edit"/>
          <p:cNvSpPr txBox="1"/>
          <p:nvPr>
            <p:ph type="ctrTitle"/>
          </p:nvPr>
        </p:nvSpPr>
        <p:spPr>
          <a:xfrm>
            <a:off x="231427" y="376814"/>
            <a:ext cx="23872591" cy="12860146"/>
          </a:xfrm>
          <a:prstGeom prst="rect">
            <a:avLst/>
          </a:prstGeom>
        </p:spPr>
        <p:txBody>
          <a:bodyPr/>
          <a:lstStyle/>
          <a:p>
            <a:pPr/>
          </a:p>
          <a:p>
            <a:pPr/>
          </a:p>
          <a:p>
            <a:pPr/>
          </a:p>
        </p:txBody>
      </p:sp>
      <p:pic>
        <p:nvPicPr>
          <p:cNvPr id="429" name="allianceforliberty#3.jpg" descr="allianceforliberty#3.jpg"/>
          <p:cNvPicPr>
            <a:picLocks noChangeAspect="1"/>
          </p:cNvPicPr>
          <p:nvPr/>
        </p:nvPicPr>
        <p:blipFill>
          <a:blip r:embed="rId2">
            <a:extLst/>
          </a:blip>
          <a:stretch>
            <a:fillRect/>
          </a:stretch>
        </p:blipFill>
        <p:spPr>
          <a:xfrm>
            <a:off x="2218557" y="503820"/>
            <a:ext cx="19946886" cy="12708360"/>
          </a:xfrm>
          <a:prstGeom prst="rect">
            <a:avLst/>
          </a:prstGeom>
          <a:ln w="12700">
            <a:miter lim="400000"/>
          </a:ln>
        </p:spPr>
      </p:pic>
    </p:spTree>
  </p:cSld>
  <p:clrMapOvr>
    <a:masterClrMapping/>
  </p:clrMapOvr>
  <p:transition xmlns:p14="http://schemas.microsoft.com/office/powerpoint/2010/main" spd="med" advClick="1"/>
</p:sld>
</file>

<file path=ppt/slides/slide10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31" name="Double-click to edit"/>
          <p:cNvSpPr txBox="1"/>
          <p:nvPr>
            <p:ph type="ctrTitle"/>
          </p:nvPr>
        </p:nvSpPr>
        <p:spPr>
          <a:xfrm>
            <a:off x="366954" y="221381"/>
            <a:ext cx="23773899" cy="13207753"/>
          </a:xfrm>
          <a:prstGeom prst="rect">
            <a:avLst/>
          </a:prstGeom>
        </p:spPr>
        <p:txBody>
          <a:bodyPr/>
          <a:lstStyle/>
          <a:p>
            <a:pPr/>
          </a:p>
          <a:p>
            <a:pPr/>
          </a:p>
        </p:txBody>
      </p:sp>
      <p:pic>
        <p:nvPicPr>
          <p:cNvPr id="432" name="allianceforliberty#6.jpg" descr="allianceforliberty#6.jpg"/>
          <p:cNvPicPr>
            <a:picLocks noChangeAspect="1"/>
          </p:cNvPicPr>
          <p:nvPr/>
        </p:nvPicPr>
        <p:blipFill>
          <a:blip r:embed="rId2">
            <a:extLst/>
          </a:blip>
          <a:stretch>
            <a:fillRect/>
          </a:stretch>
        </p:blipFill>
        <p:spPr>
          <a:xfrm>
            <a:off x="1133719" y="1771129"/>
            <a:ext cx="22240368" cy="9012567"/>
          </a:xfrm>
          <a:prstGeom prst="rect">
            <a:avLst/>
          </a:prstGeom>
          <a:ln w="12700">
            <a:miter lim="400000"/>
          </a:ln>
        </p:spPr>
      </p:pic>
    </p:spTree>
  </p:cSld>
  <p:clrMapOvr>
    <a:masterClrMapping/>
  </p:clrMapOvr>
  <p:transition xmlns:p14="http://schemas.microsoft.com/office/powerpoint/2010/main" spd="med" advClick="1"/>
</p:sld>
</file>

<file path=ppt/slides/slide10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34" name="Double-click to edit"/>
          <p:cNvSpPr txBox="1"/>
          <p:nvPr>
            <p:ph type="ctrTitle"/>
          </p:nvPr>
        </p:nvSpPr>
        <p:spPr>
          <a:xfrm>
            <a:off x="185011" y="293935"/>
            <a:ext cx="23988956" cy="13252401"/>
          </a:xfrm>
          <a:prstGeom prst="rect">
            <a:avLst/>
          </a:prstGeom>
        </p:spPr>
        <p:txBody>
          <a:bodyPr/>
          <a:lstStyle/>
          <a:p>
            <a:pPr/>
          </a:p>
        </p:txBody>
      </p:sp>
      <p:pic>
        <p:nvPicPr>
          <p:cNvPr id="435" name="FA#3.jpg" descr="FA#3.jpg"/>
          <p:cNvPicPr>
            <a:picLocks noChangeAspect="1"/>
          </p:cNvPicPr>
          <p:nvPr/>
        </p:nvPicPr>
        <p:blipFill>
          <a:blip r:embed="rId2">
            <a:extLst/>
          </a:blip>
          <a:stretch>
            <a:fillRect/>
          </a:stretch>
        </p:blipFill>
        <p:spPr>
          <a:xfrm>
            <a:off x="2454265" y="1995865"/>
            <a:ext cx="19475470" cy="7209670"/>
          </a:xfrm>
          <a:prstGeom prst="rect">
            <a:avLst/>
          </a:prstGeom>
          <a:ln w="12700">
            <a:miter lim="400000"/>
          </a:ln>
        </p:spPr>
      </p:pic>
    </p:spTree>
  </p:cSld>
  <p:clrMapOvr>
    <a:masterClrMapping/>
  </p:clrMapOvr>
  <p:transition xmlns:p14="http://schemas.microsoft.com/office/powerpoint/2010/main" spd="med" advClick="1"/>
</p:sld>
</file>

<file path=ppt/slides/slide10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37" name="Double-click to edit"/>
          <p:cNvSpPr txBox="1"/>
          <p:nvPr>
            <p:ph type="ctrTitle"/>
          </p:nvPr>
        </p:nvSpPr>
        <p:spPr>
          <a:xfrm>
            <a:off x="300260" y="92924"/>
            <a:ext cx="23948679" cy="13378905"/>
          </a:xfrm>
          <a:prstGeom prst="rect">
            <a:avLst/>
          </a:prstGeom>
        </p:spPr>
        <p:txBody>
          <a:bodyPr/>
          <a:lstStyle/>
          <a:p>
            <a:pPr/>
          </a:p>
          <a:p>
            <a:pPr/>
          </a:p>
          <a:p>
            <a:pPr/>
          </a:p>
        </p:txBody>
      </p:sp>
      <p:pic>
        <p:nvPicPr>
          <p:cNvPr id="438" name="FA#2.jpg" descr="FA#2.jpg"/>
          <p:cNvPicPr>
            <a:picLocks noChangeAspect="1"/>
          </p:cNvPicPr>
          <p:nvPr/>
        </p:nvPicPr>
        <p:blipFill>
          <a:blip r:embed="rId2">
            <a:extLst/>
          </a:blip>
          <a:stretch>
            <a:fillRect/>
          </a:stretch>
        </p:blipFill>
        <p:spPr>
          <a:xfrm>
            <a:off x="519653" y="1111250"/>
            <a:ext cx="23344694" cy="10293417"/>
          </a:xfrm>
          <a:prstGeom prst="rect">
            <a:avLst/>
          </a:prstGeom>
          <a:ln w="12700">
            <a:miter lim="400000"/>
          </a:ln>
        </p:spPr>
      </p:pic>
    </p:spTree>
  </p:cSld>
  <p:clrMapOvr>
    <a:masterClrMapping/>
  </p:clrMapOvr>
  <p:transition xmlns:p14="http://schemas.microsoft.com/office/powerpoint/2010/main" spd="med" advClick="1"/>
</p:sld>
</file>

<file path=ppt/slides/slide10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40" name="Double-click to edit"/>
          <p:cNvSpPr txBox="1"/>
          <p:nvPr>
            <p:ph type="ctrTitle"/>
          </p:nvPr>
        </p:nvSpPr>
        <p:spPr>
          <a:xfrm>
            <a:off x="155711" y="277750"/>
            <a:ext cx="24072578" cy="13160500"/>
          </a:xfrm>
          <a:prstGeom prst="rect">
            <a:avLst/>
          </a:prstGeom>
        </p:spPr>
        <p:txBody>
          <a:bodyPr/>
          <a:lstStyle/>
          <a:p>
            <a:pPr/>
          </a:p>
        </p:txBody>
      </p:sp>
      <p:pic>
        <p:nvPicPr>
          <p:cNvPr id="441" name="FA#9.jpg" descr="FA#9.jpg"/>
          <p:cNvPicPr>
            <a:picLocks noChangeAspect="1"/>
          </p:cNvPicPr>
          <p:nvPr/>
        </p:nvPicPr>
        <p:blipFill>
          <a:blip r:embed="rId2">
            <a:extLst/>
          </a:blip>
          <a:stretch>
            <a:fillRect/>
          </a:stretch>
        </p:blipFill>
        <p:spPr>
          <a:xfrm>
            <a:off x="5444672" y="854781"/>
            <a:ext cx="13494656" cy="11319757"/>
          </a:xfrm>
          <a:prstGeom prst="rect">
            <a:avLst/>
          </a:prstGeom>
          <a:ln w="12700">
            <a:miter lim="400000"/>
          </a:ln>
        </p:spPr>
      </p:pic>
    </p:spTree>
  </p:cSld>
  <p:clrMapOvr>
    <a:masterClrMapping/>
  </p:clrMapOvr>
  <p:transition xmlns:p14="http://schemas.microsoft.com/office/powerpoint/2010/main" spd="med" advClick="1"/>
</p:sld>
</file>

<file path=ppt/slides/slide10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43" name="Double-click to edit"/>
          <p:cNvSpPr txBox="1"/>
          <p:nvPr>
            <p:ph type="ctrTitle"/>
          </p:nvPr>
        </p:nvSpPr>
        <p:spPr>
          <a:xfrm>
            <a:off x="317841" y="292168"/>
            <a:ext cx="23748318" cy="13131664"/>
          </a:xfrm>
          <a:prstGeom prst="rect">
            <a:avLst/>
          </a:prstGeom>
        </p:spPr>
        <p:txBody>
          <a:bodyPr/>
          <a:lstStyle/>
          <a:p>
            <a:pPr/>
          </a:p>
          <a:p>
            <a:pPr/>
          </a:p>
        </p:txBody>
      </p:sp>
      <p:pic>
        <p:nvPicPr>
          <p:cNvPr id="444" name="FA#10.jpg" descr="FA#10.jpg"/>
          <p:cNvPicPr>
            <a:picLocks noChangeAspect="1"/>
          </p:cNvPicPr>
          <p:nvPr/>
        </p:nvPicPr>
        <p:blipFill>
          <a:blip r:embed="rId2">
            <a:extLst/>
          </a:blip>
          <a:stretch>
            <a:fillRect/>
          </a:stretch>
        </p:blipFill>
        <p:spPr>
          <a:xfrm>
            <a:off x="3473186" y="830348"/>
            <a:ext cx="17437628" cy="11471190"/>
          </a:xfrm>
          <a:prstGeom prst="rect">
            <a:avLst/>
          </a:prstGeom>
          <a:ln w="12700">
            <a:miter lim="400000"/>
          </a:ln>
        </p:spPr>
      </p:pic>
    </p:spTree>
  </p:cSld>
  <p:clrMapOvr>
    <a:masterClrMapping/>
  </p:clrMapOvr>
  <p:transition xmlns:p14="http://schemas.microsoft.com/office/powerpoint/2010/main" spd="med" advClick="1"/>
</p:sld>
</file>

<file path=ppt/slides/slide10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46" name="Double-click to edit"/>
          <p:cNvSpPr txBox="1"/>
          <p:nvPr>
            <p:ph type="ctrTitle"/>
          </p:nvPr>
        </p:nvSpPr>
        <p:spPr>
          <a:xfrm>
            <a:off x="261007" y="333654"/>
            <a:ext cx="23861986" cy="13048692"/>
          </a:xfrm>
          <a:prstGeom prst="rect">
            <a:avLst/>
          </a:prstGeom>
        </p:spPr>
        <p:txBody>
          <a:bodyPr/>
          <a:lstStyle/>
          <a:p>
            <a:pPr/>
          </a:p>
          <a:p>
            <a:pPr/>
          </a:p>
        </p:txBody>
      </p:sp>
      <p:pic>
        <p:nvPicPr>
          <p:cNvPr id="447" name="FA#8.jpg" descr="FA#8.jpg"/>
          <p:cNvPicPr>
            <a:picLocks noChangeAspect="1"/>
          </p:cNvPicPr>
          <p:nvPr/>
        </p:nvPicPr>
        <p:blipFill>
          <a:blip r:embed="rId2">
            <a:extLst/>
          </a:blip>
          <a:stretch>
            <a:fillRect/>
          </a:stretch>
        </p:blipFill>
        <p:spPr>
          <a:xfrm>
            <a:off x="2272977" y="1192141"/>
            <a:ext cx="19838046" cy="9799709"/>
          </a:xfrm>
          <a:prstGeom prst="rect">
            <a:avLst/>
          </a:prstGeom>
          <a:ln w="12700">
            <a:miter lim="400000"/>
          </a:ln>
        </p:spPr>
      </p:pic>
    </p:spTree>
  </p:cSld>
  <p:clrMapOvr>
    <a:masterClrMapping/>
  </p:clrMapOvr>
  <p:transition xmlns:p14="http://schemas.microsoft.com/office/powerpoint/2010/main" spd="med" advClick="1"/>
</p:sld>
</file>

<file path=ppt/slides/slide10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49" name="Double-click to edit"/>
          <p:cNvSpPr txBox="1"/>
          <p:nvPr>
            <p:ph type="ctrTitle"/>
          </p:nvPr>
        </p:nvSpPr>
        <p:spPr>
          <a:xfrm>
            <a:off x="276169" y="213289"/>
            <a:ext cx="23831662" cy="13289422"/>
          </a:xfrm>
          <a:prstGeom prst="rect">
            <a:avLst/>
          </a:prstGeom>
        </p:spPr>
        <p:txBody>
          <a:bodyPr/>
          <a:lstStyle/>
          <a:p>
            <a:pPr/>
          </a:p>
          <a:p>
            <a:pPr/>
          </a:p>
          <a:p>
            <a:pPr/>
          </a:p>
        </p:txBody>
      </p:sp>
      <p:pic>
        <p:nvPicPr>
          <p:cNvPr id="450" name="FA#11.jpg" descr="FA#11.jpg"/>
          <p:cNvPicPr>
            <a:picLocks noChangeAspect="1"/>
          </p:cNvPicPr>
          <p:nvPr/>
        </p:nvPicPr>
        <p:blipFill>
          <a:blip r:embed="rId2">
            <a:extLst/>
          </a:blip>
          <a:stretch>
            <a:fillRect/>
          </a:stretch>
        </p:blipFill>
        <p:spPr>
          <a:xfrm>
            <a:off x="2807801" y="2495550"/>
            <a:ext cx="18768398" cy="6210300"/>
          </a:xfrm>
          <a:prstGeom prst="rect">
            <a:avLst/>
          </a:prstGeom>
          <a:ln w="12700">
            <a:miter lim="400000"/>
          </a:ln>
        </p:spPr>
      </p:pic>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9" name="Livingout Survey Promoted By  Mark Dever’s “Church”"/>
          <p:cNvSpPr txBox="1"/>
          <p:nvPr>
            <p:ph type="title"/>
          </p:nvPr>
        </p:nvSpPr>
        <p:spPr>
          <a:xfrm>
            <a:off x="229660" y="357187"/>
            <a:ext cx="24041417" cy="13001626"/>
          </a:xfrm>
          <a:prstGeom prst="rect">
            <a:avLst/>
          </a:prstGeom>
        </p:spPr>
        <p:txBody>
          <a:bodyPr/>
          <a:lstStyle/>
          <a:p>
            <a:pPr/>
          </a:p>
          <a:p>
            <a:pPr/>
          </a:p>
          <a:p>
            <a:pPr/>
          </a:p>
          <a:p>
            <a:pPr/>
          </a:p>
          <a:p>
            <a:pPr>
              <a:defRPr sz="7500"/>
            </a:pPr>
            <a:r>
              <a:t>Livingout Survey Promoted By </a:t>
            </a:r>
            <a:br/>
            <a:r>
              <a:t>Mark Dever’s “Church” </a:t>
            </a:r>
          </a:p>
        </p:txBody>
      </p:sp>
      <p:pic>
        <p:nvPicPr>
          <p:cNvPr id="160" name="LivingoutSURVEYNINE.jpg" descr="LivingoutSURVEYNINE.jpg"/>
          <p:cNvPicPr>
            <a:picLocks noChangeAspect="1"/>
          </p:cNvPicPr>
          <p:nvPr/>
        </p:nvPicPr>
        <p:blipFill>
          <a:blip r:embed="rId2">
            <a:extLst/>
          </a:blip>
          <a:stretch>
            <a:fillRect/>
          </a:stretch>
        </p:blipFill>
        <p:spPr>
          <a:xfrm>
            <a:off x="2544762" y="4205287"/>
            <a:ext cx="20632938" cy="2400798"/>
          </a:xfrm>
          <a:prstGeom prst="rect">
            <a:avLst/>
          </a:prstGeom>
          <a:ln w="12700">
            <a:miter lim="400000"/>
          </a:ln>
        </p:spPr>
      </p:pic>
    </p:spTree>
  </p:cSld>
  <p:clrMapOvr>
    <a:masterClrMapping/>
  </p:clrMapOvr>
  <p:transition xmlns:p14="http://schemas.microsoft.com/office/powerpoint/2010/main" spd="med" advClick="1"/>
</p:sld>
</file>

<file path=ppt/slides/slide1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52" name="Double-click to edit"/>
          <p:cNvSpPr txBox="1"/>
          <p:nvPr>
            <p:ph type="ctrTitle"/>
          </p:nvPr>
        </p:nvSpPr>
        <p:spPr>
          <a:xfrm>
            <a:off x="299981" y="343420"/>
            <a:ext cx="23950074" cy="13149989"/>
          </a:xfrm>
          <a:prstGeom prst="rect">
            <a:avLst/>
          </a:prstGeom>
        </p:spPr>
        <p:txBody>
          <a:bodyPr/>
          <a:lstStyle/>
          <a:p>
            <a:pPr/>
          </a:p>
          <a:p>
            <a:pPr/>
          </a:p>
        </p:txBody>
      </p:sp>
      <p:pic>
        <p:nvPicPr>
          <p:cNvPr id="453" name="FA#19.jpg" descr="FA#19.jpg"/>
          <p:cNvPicPr>
            <a:picLocks noChangeAspect="1"/>
          </p:cNvPicPr>
          <p:nvPr/>
        </p:nvPicPr>
        <p:blipFill>
          <a:blip r:embed="rId2">
            <a:extLst/>
          </a:blip>
          <a:stretch>
            <a:fillRect/>
          </a:stretch>
        </p:blipFill>
        <p:spPr>
          <a:xfrm>
            <a:off x="1866409" y="1828800"/>
            <a:ext cx="20817219" cy="8876054"/>
          </a:xfrm>
          <a:prstGeom prst="rect">
            <a:avLst/>
          </a:prstGeom>
          <a:ln w="12700">
            <a:miter lim="400000"/>
          </a:ln>
        </p:spPr>
      </p:pic>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2" name="Double-click to edit"/>
          <p:cNvSpPr txBox="1"/>
          <p:nvPr>
            <p:ph type="title"/>
          </p:nvPr>
        </p:nvSpPr>
        <p:spPr>
          <a:xfrm>
            <a:off x="253658" y="357187"/>
            <a:ext cx="23876684" cy="13125804"/>
          </a:xfrm>
          <a:prstGeom prst="rect">
            <a:avLst/>
          </a:prstGeom>
        </p:spPr>
        <p:txBody>
          <a:bodyPr/>
          <a:lstStyle/>
          <a:p>
            <a:pPr/>
          </a:p>
          <a:p>
            <a:pPr/>
          </a:p>
          <a:p>
            <a:pPr/>
          </a:p>
          <a:p>
            <a:pPr/>
          </a:p>
          <a:p>
            <a:pPr/>
          </a:p>
          <a:p>
            <a:pPr/>
          </a:p>
        </p:txBody>
      </p:sp>
      <p:pic>
        <p:nvPicPr>
          <p:cNvPr id="163" name="kern#1.jpg" descr="kern#1.jpg"/>
          <p:cNvPicPr>
            <a:picLocks noChangeAspect="1"/>
          </p:cNvPicPr>
          <p:nvPr/>
        </p:nvPicPr>
        <p:blipFill>
          <a:blip r:embed="rId2">
            <a:extLst/>
          </a:blip>
          <a:stretch>
            <a:fillRect/>
          </a:stretch>
        </p:blipFill>
        <p:spPr>
          <a:xfrm>
            <a:off x="2682702" y="2174874"/>
            <a:ext cx="19018596" cy="8354423"/>
          </a:xfrm>
          <a:prstGeom prst="rect">
            <a:avLst/>
          </a:prstGeom>
          <a:ln w="12700">
            <a:miter lim="400000"/>
          </a:ln>
        </p:spPr>
      </p:pic>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5" name="Double-click to edit"/>
          <p:cNvSpPr txBox="1"/>
          <p:nvPr>
            <p:ph type="title"/>
          </p:nvPr>
        </p:nvSpPr>
        <p:spPr>
          <a:xfrm>
            <a:off x="203708" y="357187"/>
            <a:ext cx="23976584" cy="13335931"/>
          </a:xfrm>
          <a:prstGeom prst="rect">
            <a:avLst/>
          </a:prstGeom>
        </p:spPr>
        <p:txBody>
          <a:bodyPr/>
          <a:lstStyle/>
          <a:p>
            <a:pPr/>
          </a:p>
          <a:p>
            <a:pPr/>
          </a:p>
          <a:p>
            <a:pPr/>
          </a:p>
          <a:p>
            <a:pPr/>
          </a:p>
        </p:txBody>
      </p:sp>
      <p:pic>
        <p:nvPicPr>
          <p:cNvPr id="166" name="kern#2.jpg" descr="kern#2.jpg"/>
          <p:cNvPicPr>
            <a:picLocks noChangeAspect="1"/>
          </p:cNvPicPr>
          <p:nvPr/>
        </p:nvPicPr>
        <p:blipFill>
          <a:blip r:embed="rId2">
            <a:extLst/>
          </a:blip>
          <a:stretch>
            <a:fillRect/>
          </a:stretch>
        </p:blipFill>
        <p:spPr>
          <a:xfrm>
            <a:off x="343921" y="5186362"/>
            <a:ext cx="23696158" cy="2406380"/>
          </a:xfrm>
          <a:prstGeom prst="rect">
            <a:avLst/>
          </a:prstGeom>
          <a:ln w="12700">
            <a:miter lim="400000"/>
          </a:ln>
        </p:spPr>
      </p:pic>
      <p:pic>
        <p:nvPicPr>
          <p:cNvPr id="167" name="kern#1.jpg" descr="kern#1.jpg"/>
          <p:cNvPicPr>
            <a:picLocks noChangeAspect="1"/>
          </p:cNvPicPr>
          <p:nvPr/>
        </p:nvPicPr>
        <p:blipFill>
          <a:blip r:embed="rId3">
            <a:extLst/>
          </a:blip>
          <a:stretch>
            <a:fillRect/>
          </a:stretch>
        </p:blipFill>
        <p:spPr>
          <a:xfrm>
            <a:off x="7113292" y="578934"/>
            <a:ext cx="9829801" cy="4318001"/>
          </a:xfrm>
          <a:prstGeom prst="rect">
            <a:avLst/>
          </a:prstGeom>
          <a:ln w="12700">
            <a:miter lim="400000"/>
          </a:ln>
        </p:spPr>
      </p:pic>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9" name="Double-click to edit"/>
          <p:cNvSpPr txBox="1"/>
          <p:nvPr>
            <p:ph type="title"/>
          </p:nvPr>
        </p:nvSpPr>
        <p:spPr>
          <a:xfrm>
            <a:off x="256542" y="357187"/>
            <a:ext cx="23702089" cy="13162174"/>
          </a:xfrm>
          <a:prstGeom prst="rect">
            <a:avLst/>
          </a:prstGeom>
        </p:spPr>
        <p:txBody>
          <a:bodyPr/>
          <a:lstStyle/>
          <a:p>
            <a:pPr defTabSz="681870">
              <a:defRPr sz="9296"/>
            </a:pPr>
          </a:p>
          <a:p>
            <a:pPr defTabSz="681870">
              <a:defRPr sz="9296"/>
            </a:pPr>
          </a:p>
          <a:p>
            <a:pPr defTabSz="681870">
              <a:defRPr sz="9296"/>
            </a:pPr>
          </a:p>
          <a:p>
            <a:pPr defTabSz="681870">
              <a:defRPr sz="9296"/>
            </a:pPr>
          </a:p>
          <a:p>
            <a:pPr defTabSz="681870">
              <a:defRPr sz="9296"/>
            </a:pPr>
          </a:p>
          <a:p>
            <a:pPr defTabSz="681870">
              <a:defRPr sz="9296"/>
            </a:pPr>
          </a:p>
          <a:p>
            <a:pPr defTabSz="681870">
              <a:defRPr sz="9296"/>
            </a:pPr>
          </a:p>
          <a:p>
            <a:pPr defTabSz="681870">
              <a:defRPr sz="9296"/>
            </a:pPr>
          </a:p>
        </p:txBody>
      </p:sp>
      <p:pic>
        <p:nvPicPr>
          <p:cNvPr id="170" name="JG#2.jpg" descr="JG#2.jpg"/>
          <p:cNvPicPr>
            <a:picLocks noChangeAspect="1"/>
          </p:cNvPicPr>
          <p:nvPr/>
        </p:nvPicPr>
        <p:blipFill>
          <a:blip r:embed="rId2">
            <a:extLst/>
          </a:blip>
          <a:stretch>
            <a:fillRect/>
          </a:stretch>
        </p:blipFill>
        <p:spPr>
          <a:xfrm>
            <a:off x="3478165" y="1019175"/>
            <a:ext cx="17258843" cy="10913436"/>
          </a:xfrm>
          <a:prstGeom prst="rect">
            <a:avLst/>
          </a:prstGeom>
          <a:ln w="12700">
            <a:miter lim="400000"/>
          </a:ln>
        </p:spPr>
      </p:pic>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2" name="Double-click to edit"/>
          <p:cNvSpPr txBox="1"/>
          <p:nvPr>
            <p:ph type="title"/>
          </p:nvPr>
        </p:nvSpPr>
        <p:spPr>
          <a:xfrm>
            <a:off x="326677" y="357187"/>
            <a:ext cx="23730646" cy="13202637"/>
          </a:xfrm>
          <a:prstGeom prst="rect">
            <a:avLst/>
          </a:prstGeom>
        </p:spPr>
        <p:txBody>
          <a:bodyPr/>
          <a:lstStyle/>
          <a:p>
            <a:pPr defTabSz="772239">
              <a:defRPr sz="10528"/>
            </a:pPr>
          </a:p>
          <a:p>
            <a:pPr defTabSz="772239">
              <a:defRPr sz="10528"/>
            </a:pPr>
          </a:p>
          <a:p>
            <a:pPr defTabSz="772239">
              <a:defRPr sz="10528"/>
            </a:pPr>
          </a:p>
          <a:p>
            <a:pPr defTabSz="772239">
              <a:defRPr sz="10528"/>
            </a:pPr>
          </a:p>
          <a:p>
            <a:pPr defTabSz="772239">
              <a:defRPr sz="10528"/>
            </a:pPr>
          </a:p>
          <a:p>
            <a:pPr defTabSz="772239">
              <a:defRPr sz="10528"/>
            </a:pPr>
          </a:p>
          <a:p>
            <a:pPr defTabSz="772239">
              <a:defRPr sz="10528"/>
            </a:pPr>
          </a:p>
        </p:txBody>
      </p:sp>
      <p:pic>
        <p:nvPicPr>
          <p:cNvPr id="173" name="JG#3.jpg" descr="JG#3.jpg"/>
          <p:cNvPicPr>
            <a:picLocks noChangeAspect="1"/>
          </p:cNvPicPr>
          <p:nvPr/>
        </p:nvPicPr>
        <p:blipFill>
          <a:blip r:embed="rId2">
            <a:extLst/>
          </a:blip>
          <a:stretch>
            <a:fillRect/>
          </a:stretch>
        </p:blipFill>
        <p:spPr>
          <a:xfrm>
            <a:off x="3322547" y="2009845"/>
            <a:ext cx="17738906" cy="8021568"/>
          </a:xfrm>
          <a:prstGeom prst="rect">
            <a:avLst/>
          </a:prstGeom>
          <a:ln w="12700">
            <a:miter lim="400000"/>
          </a:ln>
        </p:spPr>
      </p:pic>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5" name="Double-click to edit"/>
          <p:cNvSpPr txBox="1"/>
          <p:nvPr>
            <p:ph type="title"/>
          </p:nvPr>
        </p:nvSpPr>
        <p:spPr>
          <a:xfrm>
            <a:off x="232497" y="357187"/>
            <a:ext cx="23734459" cy="13001626"/>
          </a:xfrm>
          <a:prstGeom prst="rect">
            <a:avLst/>
          </a:prstGeom>
        </p:spPr>
        <p:txBody>
          <a:bodyPr/>
          <a:lstStyle/>
          <a:p>
            <a:pPr/>
          </a:p>
          <a:p>
            <a:pPr/>
          </a:p>
          <a:p>
            <a:pPr/>
          </a:p>
          <a:p>
            <a:pPr/>
          </a:p>
          <a:p>
            <a:pPr/>
          </a:p>
          <a:p>
            <a:pPr/>
          </a:p>
        </p:txBody>
      </p:sp>
      <p:pic>
        <p:nvPicPr>
          <p:cNvPr id="176" name="JG#4.jpg" descr="JG#4.jpg"/>
          <p:cNvPicPr>
            <a:picLocks noChangeAspect="1"/>
          </p:cNvPicPr>
          <p:nvPr/>
        </p:nvPicPr>
        <p:blipFill>
          <a:blip r:embed="rId2">
            <a:extLst/>
          </a:blip>
          <a:stretch>
            <a:fillRect/>
          </a:stretch>
        </p:blipFill>
        <p:spPr>
          <a:xfrm>
            <a:off x="4007701" y="2076450"/>
            <a:ext cx="16184051" cy="8998081"/>
          </a:xfrm>
          <a:prstGeom prst="rect">
            <a:avLst/>
          </a:prstGeom>
          <a:ln w="12700">
            <a:miter lim="400000"/>
          </a:ln>
        </p:spPr>
      </p:pic>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8" name="Double-click to edit"/>
          <p:cNvSpPr txBox="1"/>
          <p:nvPr>
            <p:ph type="title"/>
          </p:nvPr>
        </p:nvSpPr>
        <p:spPr>
          <a:xfrm>
            <a:off x="284540" y="357187"/>
            <a:ext cx="23589817" cy="13090923"/>
          </a:xfrm>
          <a:prstGeom prst="rect">
            <a:avLst/>
          </a:prstGeom>
        </p:spPr>
        <p:txBody>
          <a:bodyPr/>
          <a:lstStyle/>
          <a:p>
            <a:pPr/>
          </a:p>
          <a:p>
            <a:pPr/>
          </a:p>
          <a:p>
            <a:pPr/>
          </a:p>
        </p:txBody>
      </p:sp>
      <p:pic>
        <p:nvPicPr>
          <p:cNvPr id="179" name="Soros.jpg" descr="Soros.jpg"/>
          <p:cNvPicPr>
            <a:picLocks noChangeAspect="1"/>
          </p:cNvPicPr>
          <p:nvPr/>
        </p:nvPicPr>
        <p:blipFill>
          <a:blip r:embed="rId2">
            <a:extLst/>
          </a:blip>
          <a:stretch>
            <a:fillRect/>
          </a:stretch>
        </p:blipFill>
        <p:spPr>
          <a:xfrm>
            <a:off x="1520438" y="2112122"/>
            <a:ext cx="21343124" cy="6031753"/>
          </a:xfrm>
          <a:prstGeom prst="rect">
            <a:avLst/>
          </a:prstGeom>
          <a:ln w="12700">
            <a:miter lim="400000"/>
          </a:ln>
        </p:spPr>
      </p:pic>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1" name="Double-click to edit"/>
          <p:cNvSpPr txBox="1"/>
          <p:nvPr>
            <p:ph type="title"/>
          </p:nvPr>
        </p:nvSpPr>
        <p:spPr>
          <a:xfrm>
            <a:off x="303494" y="357187"/>
            <a:ext cx="23574719" cy="13139907"/>
          </a:xfrm>
          <a:prstGeom prst="rect">
            <a:avLst/>
          </a:prstGeom>
        </p:spPr>
        <p:txBody>
          <a:bodyPr/>
          <a:lstStyle/>
          <a:p>
            <a:pPr/>
          </a:p>
          <a:p>
            <a:pPr/>
          </a:p>
          <a:p>
            <a:pPr/>
          </a:p>
          <a:p>
            <a:pPr/>
          </a:p>
        </p:txBody>
      </p:sp>
      <p:pic>
        <p:nvPicPr>
          <p:cNvPr id="182" name="EIR#2.jpg" descr="EIR#2.jpg"/>
          <p:cNvPicPr>
            <a:picLocks noChangeAspect="1"/>
          </p:cNvPicPr>
          <p:nvPr/>
        </p:nvPicPr>
        <p:blipFill>
          <a:blip r:embed="rId2">
            <a:extLst/>
          </a:blip>
          <a:stretch>
            <a:fillRect/>
          </a:stretch>
        </p:blipFill>
        <p:spPr>
          <a:xfrm>
            <a:off x="692791" y="2321426"/>
            <a:ext cx="22796125" cy="5851561"/>
          </a:xfrm>
          <a:prstGeom prst="rect">
            <a:avLst/>
          </a:prstGeom>
          <a:ln w="12700">
            <a:miter lim="400000"/>
          </a:ln>
        </p:spPr>
      </p:pic>
    </p:spTree>
  </p:cSld>
  <p:clrMapOvr>
    <a:masterClrMapping/>
  </p:clrMapOvr>
  <p:transition xmlns:p14="http://schemas.microsoft.com/office/powerpoint/2010/main" spd="med" advClick="1"/>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4" name="Double-click to edit"/>
          <p:cNvSpPr txBox="1"/>
          <p:nvPr>
            <p:ph type="title"/>
          </p:nvPr>
        </p:nvSpPr>
        <p:spPr>
          <a:xfrm>
            <a:off x="308167" y="357187"/>
            <a:ext cx="23767666" cy="13124874"/>
          </a:xfrm>
          <a:prstGeom prst="rect">
            <a:avLst/>
          </a:prstGeom>
        </p:spPr>
        <p:txBody>
          <a:bodyPr/>
          <a:lstStyle/>
          <a:p>
            <a:pPr/>
          </a:p>
          <a:p>
            <a:pPr/>
          </a:p>
          <a:p>
            <a:pPr/>
          </a:p>
          <a:p>
            <a:pPr/>
          </a:p>
          <a:p>
            <a:pPr/>
          </a:p>
        </p:txBody>
      </p:sp>
      <p:pic>
        <p:nvPicPr>
          <p:cNvPr id="185" name="moore#2.jpg" descr="moore#2.jpg"/>
          <p:cNvPicPr>
            <a:picLocks noChangeAspect="1"/>
          </p:cNvPicPr>
          <p:nvPr/>
        </p:nvPicPr>
        <p:blipFill>
          <a:blip r:embed="rId2">
            <a:extLst/>
          </a:blip>
          <a:stretch>
            <a:fillRect/>
          </a:stretch>
        </p:blipFill>
        <p:spPr>
          <a:xfrm>
            <a:off x="6041418" y="86567"/>
            <a:ext cx="11889055" cy="13542866"/>
          </a:xfrm>
          <a:prstGeom prst="rect">
            <a:avLst/>
          </a:prstGeom>
          <a:ln w="12700">
            <a:miter lim="400000"/>
          </a:ln>
        </p:spPr>
      </p:pic>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0" name="Double-click to edit"/>
          <p:cNvSpPr txBox="1"/>
          <p:nvPr>
            <p:ph type="title"/>
          </p:nvPr>
        </p:nvSpPr>
        <p:spPr>
          <a:xfrm>
            <a:off x="277750" y="357187"/>
            <a:ext cx="23828500" cy="13170918"/>
          </a:xfrm>
          <a:prstGeom prst="rect">
            <a:avLst/>
          </a:prstGeom>
        </p:spPr>
        <p:txBody>
          <a:bodyPr/>
          <a:lstStyle/>
          <a:p>
            <a:pPr>
              <a:defRPr sz="7500">
                <a:latin typeface="Arial"/>
                <a:ea typeface="Arial"/>
                <a:cs typeface="Arial"/>
                <a:sym typeface="Arial"/>
              </a:defRPr>
            </a:pPr>
          </a:p>
          <a:p>
            <a:pPr>
              <a:defRPr sz="7500">
                <a:latin typeface="Arial"/>
                <a:ea typeface="Arial"/>
                <a:cs typeface="Arial"/>
                <a:sym typeface="Arial"/>
              </a:defRPr>
            </a:pPr>
          </a:p>
          <a:p>
            <a:pPr>
              <a:defRPr sz="7500">
                <a:latin typeface="Arial"/>
                <a:ea typeface="Arial"/>
                <a:cs typeface="Arial"/>
                <a:sym typeface="Arial"/>
              </a:defRPr>
            </a:pPr>
          </a:p>
          <a:p>
            <a:pPr>
              <a:defRPr sz="7500">
                <a:latin typeface="Arial"/>
                <a:ea typeface="Arial"/>
                <a:cs typeface="Arial"/>
                <a:sym typeface="Arial"/>
              </a:defRPr>
            </a:pPr>
          </a:p>
          <a:p>
            <a:pPr>
              <a:defRPr sz="7500">
                <a:latin typeface="Arial"/>
                <a:ea typeface="Arial"/>
                <a:cs typeface="Arial"/>
                <a:sym typeface="Arial"/>
              </a:defRPr>
            </a:pPr>
          </a:p>
          <a:p>
            <a:pPr>
              <a:defRPr sz="7500">
                <a:latin typeface="Arial"/>
                <a:ea typeface="Arial"/>
                <a:cs typeface="Arial"/>
                <a:sym typeface="Arial"/>
              </a:defRPr>
            </a:pPr>
          </a:p>
          <a:p>
            <a:pPr>
              <a:defRPr sz="7500">
                <a:latin typeface="Arial"/>
                <a:ea typeface="Arial"/>
                <a:cs typeface="Arial"/>
                <a:sym typeface="Arial"/>
              </a:defRPr>
            </a:pPr>
          </a:p>
          <a:p>
            <a:pPr>
              <a:defRPr sz="7500">
                <a:latin typeface="Arial"/>
                <a:ea typeface="Arial"/>
                <a:cs typeface="Arial"/>
                <a:sym typeface="Arial"/>
              </a:defRPr>
            </a:pPr>
          </a:p>
          <a:p>
            <a:pPr>
              <a:defRPr sz="7500">
                <a:latin typeface="Arial"/>
                <a:ea typeface="Arial"/>
                <a:cs typeface="Arial"/>
                <a:sym typeface="Arial"/>
              </a:defRPr>
            </a:pPr>
          </a:p>
          <a:p>
            <a:pPr>
              <a:defRPr sz="7500">
                <a:latin typeface="Arial"/>
                <a:ea typeface="Arial"/>
                <a:cs typeface="Arial"/>
                <a:sym typeface="Arial"/>
              </a:defRPr>
            </a:pPr>
          </a:p>
        </p:txBody>
      </p:sp>
      <p:pic>
        <p:nvPicPr>
          <p:cNvPr id="131" name="JG#1.jpg" descr="JG#1.jpg"/>
          <p:cNvPicPr>
            <a:picLocks noChangeAspect="1"/>
          </p:cNvPicPr>
          <p:nvPr/>
        </p:nvPicPr>
        <p:blipFill>
          <a:blip r:embed="rId2">
            <a:extLst/>
          </a:blip>
          <a:stretch>
            <a:fillRect/>
          </a:stretch>
        </p:blipFill>
        <p:spPr>
          <a:xfrm>
            <a:off x="3717351" y="1634307"/>
            <a:ext cx="16949298" cy="9027343"/>
          </a:xfrm>
          <a:prstGeom prst="rect">
            <a:avLst/>
          </a:prstGeom>
          <a:ln w="12700">
            <a:miter lim="400000"/>
          </a:ln>
        </p:spPr>
      </p:pic>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7" name="Double-click to edit"/>
          <p:cNvSpPr txBox="1"/>
          <p:nvPr>
            <p:ph type="title"/>
          </p:nvPr>
        </p:nvSpPr>
        <p:spPr>
          <a:xfrm>
            <a:off x="363419" y="357187"/>
            <a:ext cx="23785061" cy="13120502"/>
          </a:xfrm>
          <a:prstGeom prst="rect">
            <a:avLst/>
          </a:prstGeom>
        </p:spPr>
        <p:txBody>
          <a:bodyPr/>
          <a:lstStyle/>
          <a:p>
            <a:pPr/>
          </a:p>
          <a:p>
            <a:pPr/>
          </a:p>
          <a:p>
            <a:pPr/>
          </a:p>
          <a:p>
            <a:pPr/>
          </a:p>
          <a:p>
            <a:pPr/>
          </a:p>
          <a:p>
            <a:pPr/>
          </a:p>
        </p:txBody>
      </p:sp>
      <p:pic>
        <p:nvPicPr>
          <p:cNvPr id="188" name="JG#6.jpg" descr="JG#6.jpg"/>
          <p:cNvPicPr>
            <a:picLocks noChangeAspect="1"/>
          </p:cNvPicPr>
          <p:nvPr/>
        </p:nvPicPr>
        <p:blipFill>
          <a:blip r:embed="rId2">
            <a:extLst/>
          </a:blip>
          <a:stretch>
            <a:fillRect/>
          </a:stretch>
        </p:blipFill>
        <p:spPr>
          <a:xfrm>
            <a:off x="3885831" y="1885950"/>
            <a:ext cx="16612338" cy="8875084"/>
          </a:xfrm>
          <a:prstGeom prst="rect">
            <a:avLst/>
          </a:prstGeom>
          <a:ln w="12700">
            <a:miter lim="400000"/>
          </a:ln>
        </p:spPr>
      </p:pic>
    </p:spTree>
  </p:cSld>
  <p:clrMapOvr>
    <a:masterClrMapping/>
  </p:clrMapOvr>
  <p:transition xmlns:p14="http://schemas.microsoft.com/office/powerpoint/2010/main" spd="med" advClick="1"/>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0" name="Double-click to edit"/>
          <p:cNvSpPr txBox="1"/>
          <p:nvPr>
            <p:ph type="title"/>
          </p:nvPr>
        </p:nvSpPr>
        <p:spPr>
          <a:xfrm>
            <a:off x="307981" y="357187"/>
            <a:ext cx="23768038" cy="13001626"/>
          </a:xfrm>
          <a:prstGeom prst="rect">
            <a:avLst/>
          </a:prstGeom>
        </p:spPr>
        <p:txBody>
          <a:bodyPr/>
          <a:lstStyle/>
          <a:p>
            <a:pPr defTabSz="607933">
              <a:defRPr sz="8288"/>
            </a:pPr>
          </a:p>
          <a:p>
            <a:pPr defTabSz="607933">
              <a:defRPr sz="8288"/>
            </a:pPr>
          </a:p>
          <a:p>
            <a:pPr defTabSz="607933">
              <a:defRPr sz="8288"/>
            </a:pPr>
          </a:p>
          <a:p>
            <a:pPr defTabSz="607933">
              <a:defRPr sz="8288"/>
            </a:pPr>
          </a:p>
          <a:p>
            <a:pPr defTabSz="607933">
              <a:defRPr sz="8288"/>
            </a:pPr>
          </a:p>
          <a:p>
            <a:pPr defTabSz="607933">
              <a:defRPr sz="8288"/>
            </a:pPr>
          </a:p>
          <a:p>
            <a:pPr defTabSz="607933">
              <a:defRPr sz="8288"/>
            </a:pPr>
          </a:p>
          <a:p>
            <a:pPr defTabSz="607933">
              <a:defRPr sz="8288"/>
            </a:pPr>
          </a:p>
          <a:p>
            <a:pPr defTabSz="607933">
              <a:defRPr sz="8288"/>
            </a:pPr>
          </a:p>
        </p:txBody>
      </p:sp>
      <p:pic>
        <p:nvPicPr>
          <p:cNvPr id="191" name="JG#11.jpg" descr="JG#11.jpg"/>
          <p:cNvPicPr>
            <a:picLocks noChangeAspect="1"/>
          </p:cNvPicPr>
          <p:nvPr/>
        </p:nvPicPr>
        <p:blipFill>
          <a:blip r:embed="rId2">
            <a:extLst/>
          </a:blip>
          <a:stretch>
            <a:fillRect/>
          </a:stretch>
        </p:blipFill>
        <p:spPr>
          <a:xfrm>
            <a:off x="1538287" y="2585830"/>
            <a:ext cx="20246455" cy="6309140"/>
          </a:xfrm>
          <a:prstGeom prst="rect">
            <a:avLst/>
          </a:prstGeom>
          <a:ln w="12700">
            <a:miter lim="400000"/>
          </a:ln>
        </p:spPr>
      </p:pic>
    </p:spTree>
  </p:cSld>
  <p:clrMapOvr>
    <a:masterClrMapping/>
  </p:clrMapOvr>
  <p:transition xmlns:p14="http://schemas.microsoft.com/office/powerpoint/2010/main" spd="med" advClick="1"/>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3" name="Double-click to edit"/>
          <p:cNvSpPr txBox="1"/>
          <p:nvPr>
            <p:ph type="title"/>
          </p:nvPr>
        </p:nvSpPr>
        <p:spPr>
          <a:xfrm>
            <a:off x="252304" y="357187"/>
            <a:ext cx="23745840" cy="13001626"/>
          </a:xfrm>
          <a:prstGeom prst="rect">
            <a:avLst/>
          </a:prstGeom>
        </p:spPr>
        <p:txBody>
          <a:bodyPr/>
          <a:lstStyle/>
          <a:p>
            <a:pPr/>
          </a:p>
          <a:p>
            <a:pPr/>
          </a:p>
          <a:p>
            <a:pPr/>
          </a:p>
        </p:txBody>
      </p:sp>
      <p:pic>
        <p:nvPicPr>
          <p:cNvPr id="194" name="RTS#4.jpg" descr="RTS#4.jpg"/>
          <p:cNvPicPr>
            <a:picLocks noChangeAspect="1"/>
          </p:cNvPicPr>
          <p:nvPr/>
        </p:nvPicPr>
        <p:blipFill>
          <a:blip r:embed="rId2">
            <a:extLst/>
          </a:blip>
          <a:stretch>
            <a:fillRect/>
          </a:stretch>
        </p:blipFill>
        <p:spPr>
          <a:xfrm>
            <a:off x="3845839" y="255492"/>
            <a:ext cx="16206924" cy="13205016"/>
          </a:xfrm>
          <a:prstGeom prst="rect">
            <a:avLst/>
          </a:prstGeom>
          <a:ln w="12700">
            <a:miter lim="400000"/>
          </a:ln>
        </p:spPr>
      </p:pic>
    </p:spTree>
  </p:cSld>
  <p:clrMapOvr>
    <a:masterClrMapping/>
  </p:clrMapOvr>
  <p:transition xmlns:p14="http://schemas.microsoft.com/office/powerpoint/2010/main" spd="med" advClick="1"/>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6" name="Double-click to edit"/>
          <p:cNvSpPr txBox="1"/>
          <p:nvPr>
            <p:ph type="title"/>
          </p:nvPr>
        </p:nvSpPr>
        <p:spPr>
          <a:xfrm>
            <a:off x="379604" y="357187"/>
            <a:ext cx="23843383" cy="13001626"/>
          </a:xfrm>
          <a:prstGeom prst="rect">
            <a:avLst/>
          </a:prstGeom>
        </p:spPr>
        <p:txBody>
          <a:bodyPr/>
          <a:lstStyle/>
          <a:p>
            <a:pPr/>
          </a:p>
          <a:p>
            <a:pPr/>
          </a:p>
          <a:p>
            <a:pPr/>
          </a:p>
          <a:p>
            <a:pPr/>
          </a:p>
          <a:p>
            <a:pPr/>
          </a:p>
        </p:txBody>
      </p:sp>
      <p:pic>
        <p:nvPicPr>
          <p:cNvPr id="197" name="JG#5.jpg" descr="JG#5.jpg"/>
          <p:cNvPicPr>
            <a:picLocks noChangeAspect="1"/>
          </p:cNvPicPr>
          <p:nvPr/>
        </p:nvPicPr>
        <p:blipFill>
          <a:blip r:embed="rId2">
            <a:extLst/>
          </a:blip>
          <a:stretch>
            <a:fillRect/>
          </a:stretch>
        </p:blipFill>
        <p:spPr>
          <a:xfrm>
            <a:off x="3516745" y="1593850"/>
            <a:ext cx="17350510" cy="8919399"/>
          </a:xfrm>
          <a:prstGeom prst="rect">
            <a:avLst/>
          </a:prstGeom>
          <a:ln w="12700">
            <a:miter lim="400000"/>
          </a:ln>
        </p:spPr>
      </p:pic>
    </p:spTree>
  </p:cSld>
  <p:clrMapOvr>
    <a:masterClrMapping/>
  </p:clrMapOvr>
  <p:transition xmlns:p14="http://schemas.microsoft.com/office/powerpoint/2010/main" spd="med" advClick="1"/>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9" name="Double-click to edit"/>
          <p:cNvSpPr txBox="1"/>
          <p:nvPr>
            <p:ph type="title"/>
          </p:nvPr>
        </p:nvSpPr>
        <p:spPr>
          <a:xfrm>
            <a:off x="302679" y="357187"/>
            <a:ext cx="23778642" cy="13001626"/>
          </a:xfrm>
          <a:prstGeom prst="rect">
            <a:avLst/>
          </a:prstGeom>
        </p:spPr>
        <p:txBody>
          <a:bodyPr/>
          <a:lstStyle/>
          <a:p>
            <a:pPr defTabSz="665440">
              <a:defRPr sz="9072"/>
            </a:pPr>
          </a:p>
          <a:p>
            <a:pPr defTabSz="665440">
              <a:defRPr sz="9072"/>
            </a:pPr>
          </a:p>
          <a:p>
            <a:pPr defTabSz="665440">
              <a:defRPr sz="9072"/>
            </a:pPr>
          </a:p>
          <a:p>
            <a:pPr defTabSz="665440">
              <a:defRPr sz="9072"/>
            </a:pPr>
          </a:p>
          <a:p>
            <a:pPr defTabSz="665440">
              <a:defRPr sz="9072"/>
            </a:pPr>
          </a:p>
          <a:p>
            <a:pPr defTabSz="665440">
              <a:defRPr sz="9072"/>
            </a:pPr>
          </a:p>
          <a:p>
            <a:pPr defTabSz="665440">
              <a:defRPr sz="9072"/>
            </a:pPr>
          </a:p>
          <a:p>
            <a:pPr defTabSz="665440">
              <a:defRPr sz="9072"/>
            </a:pPr>
          </a:p>
        </p:txBody>
      </p:sp>
      <p:pic>
        <p:nvPicPr>
          <p:cNvPr id="200" name="and#4.jpg" descr="and#4.jpg"/>
          <p:cNvPicPr>
            <a:picLocks noChangeAspect="1"/>
          </p:cNvPicPr>
          <p:nvPr/>
        </p:nvPicPr>
        <p:blipFill>
          <a:blip r:embed="rId2">
            <a:extLst/>
          </a:blip>
          <a:stretch>
            <a:fillRect/>
          </a:stretch>
        </p:blipFill>
        <p:spPr>
          <a:xfrm>
            <a:off x="-755686" y="1055168"/>
            <a:ext cx="25153179" cy="10326248"/>
          </a:xfrm>
          <a:prstGeom prst="rect">
            <a:avLst/>
          </a:prstGeom>
          <a:ln w="12700">
            <a:miter lim="400000"/>
          </a:ln>
        </p:spPr>
      </p:pic>
    </p:spTree>
  </p:cSld>
  <p:clrMapOvr>
    <a:masterClrMapping/>
  </p:clrMapOvr>
  <p:transition xmlns:p14="http://schemas.microsoft.com/office/powerpoint/2010/main" spd="med" advClick="1"/>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2" name="Double-click to edit"/>
          <p:cNvSpPr txBox="1"/>
          <p:nvPr>
            <p:ph type="title"/>
          </p:nvPr>
        </p:nvSpPr>
        <p:spPr>
          <a:xfrm>
            <a:off x="280727" y="357187"/>
            <a:ext cx="23822546" cy="13001626"/>
          </a:xfrm>
          <a:prstGeom prst="rect">
            <a:avLst/>
          </a:prstGeom>
        </p:spPr>
        <p:txBody>
          <a:bodyPr/>
          <a:lstStyle/>
          <a:p>
            <a:pPr/>
          </a:p>
          <a:p>
            <a:pPr/>
          </a:p>
          <a:p>
            <a:pPr/>
          </a:p>
          <a:p>
            <a:pPr/>
          </a:p>
          <a:p>
            <a:pPr/>
          </a:p>
        </p:txBody>
      </p:sp>
      <p:pic>
        <p:nvPicPr>
          <p:cNvPr id="203" name="and#3.jpg" descr="and#3.jpg"/>
          <p:cNvPicPr>
            <a:picLocks noChangeAspect="1"/>
          </p:cNvPicPr>
          <p:nvPr/>
        </p:nvPicPr>
        <p:blipFill>
          <a:blip r:embed="rId2">
            <a:extLst/>
          </a:blip>
          <a:stretch>
            <a:fillRect/>
          </a:stretch>
        </p:blipFill>
        <p:spPr>
          <a:xfrm>
            <a:off x="2400953" y="1088338"/>
            <a:ext cx="19582094" cy="11052862"/>
          </a:xfrm>
          <a:prstGeom prst="rect">
            <a:avLst/>
          </a:prstGeom>
          <a:ln w="12700">
            <a:miter lim="400000"/>
          </a:ln>
        </p:spPr>
      </p:pic>
    </p:spTree>
  </p:cSld>
  <p:clrMapOvr>
    <a:masterClrMapping/>
  </p:clrMapOvr>
  <p:transition xmlns:p14="http://schemas.microsoft.com/office/powerpoint/2010/main" spd="med" advClick="1"/>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5" name="Double-click to edit"/>
          <p:cNvSpPr txBox="1"/>
          <p:nvPr>
            <p:ph type="title"/>
          </p:nvPr>
        </p:nvSpPr>
        <p:spPr>
          <a:xfrm>
            <a:off x="244450" y="357187"/>
            <a:ext cx="23895100" cy="13108317"/>
          </a:xfrm>
          <a:prstGeom prst="rect">
            <a:avLst/>
          </a:prstGeom>
        </p:spPr>
        <p:txBody>
          <a:bodyPr/>
          <a:lstStyle/>
          <a:p>
            <a:pPr/>
          </a:p>
        </p:txBody>
      </p:sp>
      <p:pic>
        <p:nvPicPr>
          <p:cNvPr id="206" name="hillaryTGC#1.jpg" descr="hillaryTGC#1.jpg"/>
          <p:cNvPicPr>
            <a:picLocks noChangeAspect="1"/>
          </p:cNvPicPr>
          <p:nvPr/>
        </p:nvPicPr>
        <p:blipFill>
          <a:blip r:embed="rId2">
            <a:extLst/>
          </a:blip>
          <a:stretch>
            <a:fillRect/>
          </a:stretch>
        </p:blipFill>
        <p:spPr>
          <a:xfrm>
            <a:off x="2089705" y="335812"/>
            <a:ext cx="20878185" cy="13044376"/>
          </a:xfrm>
          <a:prstGeom prst="rect">
            <a:avLst/>
          </a:prstGeom>
          <a:ln w="12700">
            <a:miter lim="400000"/>
          </a:ln>
        </p:spPr>
      </p:pic>
    </p:spTree>
  </p:cSld>
  <p:clrMapOvr>
    <a:masterClrMapping/>
  </p:clrMapOvr>
  <p:transition xmlns:p14="http://schemas.microsoft.com/office/powerpoint/2010/main" spd="med" advClick="1"/>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8" name="Double-click to edit"/>
          <p:cNvSpPr txBox="1"/>
          <p:nvPr>
            <p:ph type="title"/>
          </p:nvPr>
        </p:nvSpPr>
        <p:spPr>
          <a:xfrm>
            <a:off x="296074" y="357187"/>
            <a:ext cx="23791852" cy="13090644"/>
          </a:xfrm>
          <a:prstGeom prst="rect">
            <a:avLst/>
          </a:prstGeom>
        </p:spPr>
        <p:txBody>
          <a:bodyPr/>
          <a:lstStyle/>
          <a:p>
            <a:pPr/>
          </a:p>
        </p:txBody>
      </p:sp>
      <p:pic>
        <p:nvPicPr>
          <p:cNvPr id="209" name="TGChillary#2.jpg" descr="TGChillary#2.jpg"/>
          <p:cNvPicPr>
            <a:picLocks noChangeAspect="1"/>
          </p:cNvPicPr>
          <p:nvPr/>
        </p:nvPicPr>
        <p:blipFill>
          <a:blip r:embed="rId2">
            <a:extLst/>
          </a:blip>
          <a:stretch>
            <a:fillRect/>
          </a:stretch>
        </p:blipFill>
        <p:spPr>
          <a:xfrm>
            <a:off x="541226" y="2958990"/>
            <a:ext cx="23301548" cy="4449873"/>
          </a:xfrm>
          <a:prstGeom prst="rect">
            <a:avLst/>
          </a:prstGeom>
          <a:ln w="12700">
            <a:miter lim="400000"/>
          </a:ln>
        </p:spPr>
      </p:pic>
    </p:spTree>
  </p:cSld>
  <p:clrMapOvr>
    <a:masterClrMapping/>
  </p:clrMapOvr>
  <p:transition xmlns:p14="http://schemas.microsoft.com/office/powerpoint/2010/main" spd="med" advClick="1"/>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1" name="Double-click to edit"/>
          <p:cNvSpPr txBox="1"/>
          <p:nvPr>
            <p:ph type="title"/>
          </p:nvPr>
        </p:nvSpPr>
        <p:spPr>
          <a:xfrm>
            <a:off x="296074" y="357187"/>
            <a:ext cx="23791852" cy="13146547"/>
          </a:xfrm>
          <a:prstGeom prst="rect">
            <a:avLst/>
          </a:prstGeom>
        </p:spPr>
        <p:txBody>
          <a:bodyPr/>
          <a:lstStyle/>
          <a:p>
            <a:pPr/>
          </a:p>
          <a:p>
            <a:pPr/>
          </a:p>
          <a:p>
            <a:pPr/>
          </a:p>
          <a:p>
            <a:pPr/>
          </a:p>
        </p:txBody>
      </p:sp>
      <p:pic>
        <p:nvPicPr>
          <p:cNvPr id="212" name="JG#7.jpg" descr="JG#7.jpg"/>
          <p:cNvPicPr>
            <a:picLocks noChangeAspect="1"/>
          </p:cNvPicPr>
          <p:nvPr/>
        </p:nvPicPr>
        <p:blipFill>
          <a:blip r:embed="rId2">
            <a:extLst/>
          </a:blip>
          <a:stretch>
            <a:fillRect/>
          </a:stretch>
        </p:blipFill>
        <p:spPr>
          <a:xfrm>
            <a:off x="3921469" y="1629679"/>
            <a:ext cx="16541062" cy="10456642"/>
          </a:xfrm>
          <a:prstGeom prst="rect">
            <a:avLst/>
          </a:prstGeom>
          <a:ln w="12700">
            <a:miter lim="400000"/>
          </a:ln>
        </p:spPr>
      </p:pic>
    </p:spTree>
  </p:cSld>
  <p:clrMapOvr>
    <a:masterClrMapping/>
  </p:clrMapOvr>
  <p:transition xmlns:p14="http://schemas.microsoft.com/office/powerpoint/2010/main" spd="med" advClick="1"/>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4" name="From The Gospel Coalition Website"/>
          <p:cNvSpPr txBox="1"/>
          <p:nvPr>
            <p:ph type="title"/>
          </p:nvPr>
        </p:nvSpPr>
        <p:spPr>
          <a:xfrm>
            <a:off x="200566" y="357187"/>
            <a:ext cx="23888349" cy="13107914"/>
          </a:xfrm>
          <a:prstGeom prst="rect">
            <a:avLst/>
          </a:prstGeom>
        </p:spPr>
        <p:txBody>
          <a:bodyPr/>
          <a:lstStyle/>
          <a:p>
            <a:pPr/>
          </a:p>
          <a:p>
            <a:pPr/>
          </a:p>
          <a:p>
            <a:pPr/>
          </a:p>
          <a:p>
            <a:pPr/>
          </a:p>
          <a:p>
            <a:pPr/>
          </a:p>
          <a:p>
            <a:pPr>
              <a:defRPr sz="7500">
                <a:latin typeface="Arial Narrow"/>
                <a:ea typeface="Arial Narrow"/>
                <a:cs typeface="Arial Narrow"/>
                <a:sym typeface="Arial Narrow"/>
              </a:defRPr>
            </a:pPr>
            <a:r>
              <a:t>From The Gospel Coalition Website</a:t>
            </a:r>
          </a:p>
        </p:txBody>
      </p:sp>
      <p:pic>
        <p:nvPicPr>
          <p:cNvPr id="215" name="reparations#1.jpg" descr="reparations#1.jpg"/>
          <p:cNvPicPr>
            <a:picLocks noChangeAspect="1"/>
          </p:cNvPicPr>
          <p:nvPr/>
        </p:nvPicPr>
        <p:blipFill>
          <a:blip r:embed="rId2">
            <a:extLst/>
          </a:blip>
          <a:stretch>
            <a:fillRect/>
          </a:stretch>
        </p:blipFill>
        <p:spPr>
          <a:xfrm>
            <a:off x="2807150" y="3906921"/>
            <a:ext cx="18350593" cy="3666958"/>
          </a:xfrm>
          <a:prstGeom prst="rect">
            <a:avLst/>
          </a:prstGeom>
          <a:ln w="12700">
            <a:miter lim="400000"/>
          </a:ln>
        </p:spPr>
      </p:pic>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3" name="Double-click to edit"/>
          <p:cNvSpPr txBox="1"/>
          <p:nvPr>
            <p:ph type="title"/>
          </p:nvPr>
        </p:nvSpPr>
        <p:spPr>
          <a:xfrm>
            <a:off x="263611" y="357187"/>
            <a:ext cx="23856778" cy="13001626"/>
          </a:xfrm>
          <a:prstGeom prst="rect">
            <a:avLst/>
          </a:prstGeom>
        </p:spPr>
        <p:txBody>
          <a:bodyPr/>
          <a:lstStyle/>
          <a:p>
            <a:pPr defTabSz="755808">
              <a:defRPr sz="10304"/>
            </a:pPr>
          </a:p>
          <a:p>
            <a:pPr defTabSz="755808">
              <a:defRPr sz="10304"/>
            </a:pPr>
          </a:p>
          <a:p>
            <a:pPr defTabSz="755808">
              <a:defRPr sz="10304"/>
            </a:pPr>
          </a:p>
          <a:p>
            <a:pPr defTabSz="755808">
              <a:defRPr sz="10304"/>
            </a:pPr>
          </a:p>
          <a:p>
            <a:pPr defTabSz="755808">
              <a:defRPr sz="10304"/>
            </a:pPr>
          </a:p>
          <a:p>
            <a:pPr defTabSz="755808">
              <a:defRPr sz="10304"/>
            </a:pPr>
          </a:p>
          <a:p>
            <a:pPr defTabSz="755808">
              <a:defRPr sz="10304"/>
            </a:pPr>
          </a:p>
        </p:txBody>
      </p:sp>
      <p:pic>
        <p:nvPicPr>
          <p:cNvPr id="134" name="JG#12.jpg" descr="JG#12.jpg"/>
          <p:cNvPicPr>
            <a:picLocks noChangeAspect="1"/>
          </p:cNvPicPr>
          <p:nvPr/>
        </p:nvPicPr>
        <p:blipFill>
          <a:blip r:embed="rId2">
            <a:extLst/>
          </a:blip>
          <a:stretch>
            <a:fillRect/>
          </a:stretch>
        </p:blipFill>
        <p:spPr>
          <a:xfrm>
            <a:off x="3897545" y="1460500"/>
            <a:ext cx="16588910" cy="10276315"/>
          </a:xfrm>
          <a:prstGeom prst="rect">
            <a:avLst/>
          </a:prstGeom>
          <a:ln w="12700">
            <a:miter lim="400000"/>
          </a:ln>
        </p:spPr>
      </p:pic>
    </p:spTree>
  </p:cSld>
  <p:clrMapOvr>
    <a:masterClrMapping/>
  </p:clrMapOvr>
  <p:transition xmlns:p14="http://schemas.microsoft.com/office/powerpoint/2010/main" spd="med" advClick="1"/>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7" name="From The Gospel Coalition Website"/>
          <p:cNvSpPr txBox="1"/>
          <p:nvPr>
            <p:ph type="title"/>
          </p:nvPr>
        </p:nvSpPr>
        <p:spPr>
          <a:xfrm>
            <a:off x="128992" y="357187"/>
            <a:ext cx="24030858" cy="13258651"/>
          </a:xfrm>
          <a:prstGeom prst="rect">
            <a:avLst/>
          </a:prstGeom>
        </p:spPr>
        <p:txBody>
          <a:bodyPr/>
          <a:lstStyle/>
          <a:p>
            <a:pPr/>
          </a:p>
          <a:p>
            <a:pPr/>
          </a:p>
          <a:p>
            <a:pPr/>
          </a:p>
          <a:p>
            <a:pPr/>
          </a:p>
          <a:p>
            <a:pPr/>
          </a:p>
          <a:p>
            <a:pPr/>
          </a:p>
          <a:p>
            <a:pPr>
              <a:defRPr sz="7500">
                <a:latin typeface="Arial Narrow"/>
                <a:ea typeface="Arial Narrow"/>
                <a:cs typeface="Arial Narrow"/>
                <a:sym typeface="Arial Narrow"/>
              </a:defRPr>
            </a:pPr>
            <a:r>
              <a:t>From The Gospel Coalition Website</a:t>
            </a:r>
          </a:p>
        </p:txBody>
      </p:sp>
      <p:pic>
        <p:nvPicPr>
          <p:cNvPr id="218" name="reparations#2.jpg" descr="reparations#2.jpg"/>
          <p:cNvPicPr>
            <a:picLocks noChangeAspect="1"/>
          </p:cNvPicPr>
          <p:nvPr/>
        </p:nvPicPr>
        <p:blipFill>
          <a:blip r:embed="rId2">
            <a:extLst/>
          </a:blip>
          <a:stretch>
            <a:fillRect/>
          </a:stretch>
        </p:blipFill>
        <p:spPr>
          <a:xfrm>
            <a:off x="2808752" y="5182830"/>
            <a:ext cx="18766496" cy="2025514"/>
          </a:xfrm>
          <a:prstGeom prst="rect">
            <a:avLst/>
          </a:prstGeom>
          <a:ln w="12700">
            <a:miter lim="400000"/>
          </a:ln>
        </p:spPr>
      </p:pic>
    </p:spTree>
  </p:cSld>
  <p:clrMapOvr>
    <a:masterClrMapping/>
  </p:clrMapOvr>
  <p:transition xmlns:p14="http://schemas.microsoft.com/office/powerpoint/2010/main" spd="med" advClick="1"/>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0" name="Double-click to edit"/>
          <p:cNvSpPr txBox="1"/>
          <p:nvPr>
            <p:ph type="title"/>
          </p:nvPr>
        </p:nvSpPr>
        <p:spPr>
          <a:xfrm>
            <a:off x="266030" y="357187"/>
            <a:ext cx="23851940" cy="13147757"/>
          </a:xfrm>
          <a:prstGeom prst="rect">
            <a:avLst/>
          </a:prstGeom>
        </p:spPr>
        <p:txBody>
          <a:bodyPr/>
          <a:lstStyle/>
          <a:p>
            <a:pPr defTabSz="681870">
              <a:defRPr sz="9296"/>
            </a:pPr>
          </a:p>
          <a:p>
            <a:pPr defTabSz="681870">
              <a:defRPr sz="9296"/>
            </a:pPr>
          </a:p>
          <a:p>
            <a:pPr defTabSz="681870">
              <a:defRPr sz="9296"/>
            </a:pPr>
          </a:p>
          <a:p>
            <a:pPr defTabSz="681870">
              <a:defRPr sz="9296"/>
            </a:pPr>
          </a:p>
          <a:p>
            <a:pPr defTabSz="681870">
              <a:defRPr sz="9296"/>
            </a:pPr>
          </a:p>
          <a:p>
            <a:pPr defTabSz="681870">
              <a:defRPr sz="9296"/>
            </a:pPr>
          </a:p>
          <a:p>
            <a:pPr defTabSz="681870">
              <a:defRPr sz="9296"/>
            </a:pPr>
          </a:p>
          <a:p>
            <a:pPr defTabSz="681870">
              <a:defRPr sz="9296"/>
            </a:pPr>
          </a:p>
        </p:txBody>
      </p:sp>
      <p:pic>
        <p:nvPicPr>
          <p:cNvPr id="221" name="JG#21.jpg" descr="JG#21.jpg"/>
          <p:cNvPicPr>
            <a:picLocks noChangeAspect="1"/>
          </p:cNvPicPr>
          <p:nvPr/>
        </p:nvPicPr>
        <p:blipFill>
          <a:blip r:embed="rId2">
            <a:extLst/>
          </a:blip>
          <a:stretch>
            <a:fillRect/>
          </a:stretch>
        </p:blipFill>
        <p:spPr>
          <a:xfrm>
            <a:off x="1664213" y="3008845"/>
            <a:ext cx="21055574" cy="6262155"/>
          </a:xfrm>
          <a:prstGeom prst="rect">
            <a:avLst/>
          </a:prstGeom>
          <a:ln w="12700">
            <a:miter lim="400000"/>
          </a:ln>
        </p:spPr>
      </p:pic>
    </p:spTree>
  </p:cSld>
  <p:clrMapOvr>
    <a:masterClrMapping/>
  </p:clrMapOvr>
  <p:transition xmlns:p14="http://schemas.microsoft.com/office/powerpoint/2010/main" spd="med" advClick="1"/>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3" name="Double-click to edit"/>
          <p:cNvSpPr txBox="1"/>
          <p:nvPr>
            <p:ph type="title"/>
          </p:nvPr>
        </p:nvSpPr>
        <p:spPr>
          <a:xfrm>
            <a:off x="230032" y="357187"/>
            <a:ext cx="23923936" cy="13196312"/>
          </a:xfrm>
          <a:prstGeom prst="rect">
            <a:avLst/>
          </a:prstGeom>
        </p:spPr>
        <p:txBody>
          <a:bodyPr/>
          <a:lstStyle/>
          <a:p>
            <a:pPr defTabSz="681870">
              <a:defRPr sz="9296"/>
            </a:pPr>
          </a:p>
          <a:p>
            <a:pPr defTabSz="681870">
              <a:defRPr sz="9296"/>
            </a:pPr>
          </a:p>
          <a:p>
            <a:pPr defTabSz="681870">
              <a:defRPr sz="9296"/>
            </a:pPr>
          </a:p>
          <a:p>
            <a:pPr defTabSz="681870">
              <a:defRPr sz="9296"/>
            </a:pPr>
          </a:p>
          <a:p>
            <a:pPr defTabSz="681870">
              <a:defRPr sz="9296"/>
            </a:pPr>
          </a:p>
          <a:p>
            <a:pPr defTabSz="681870">
              <a:defRPr sz="9296"/>
            </a:pPr>
          </a:p>
          <a:p>
            <a:pPr defTabSz="681870">
              <a:defRPr sz="9296"/>
            </a:pPr>
          </a:p>
          <a:p>
            <a:pPr defTabSz="681870">
              <a:defRPr sz="9296"/>
            </a:pPr>
          </a:p>
        </p:txBody>
      </p:sp>
      <p:pic>
        <p:nvPicPr>
          <p:cNvPr id="224" name="JG#20.jpg" descr="JG#20.jpg"/>
          <p:cNvPicPr>
            <a:picLocks noChangeAspect="1"/>
          </p:cNvPicPr>
          <p:nvPr/>
        </p:nvPicPr>
        <p:blipFill>
          <a:blip r:embed="rId2">
            <a:extLst/>
          </a:blip>
          <a:stretch>
            <a:fillRect/>
          </a:stretch>
        </p:blipFill>
        <p:spPr>
          <a:xfrm>
            <a:off x="1793092" y="2173103"/>
            <a:ext cx="20797816" cy="7775760"/>
          </a:xfrm>
          <a:prstGeom prst="rect">
            <a:avLst/>
          </a:prstGeom>
          <a:ln w="12700">
            <a:miter lim="400000"/>
          </a:ln>
        </p:spPr>
      </p:pic>
    </p:spTree>
  </p:cSld>
  <p:clrMapOvr>
    <a:masterClrMapping/>
  </p:clrMapOvr>
  <p:transition xmlns:p14="http://schemas.microsoft.com/office/powerpoint/2010/main" spd="med" advClick="1"/>
</p:sld>
</file>

<file path=ppt/slides/slide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6" name="Double-click to edit"/>
          <p:cNvSpPr txBox="1"/>
          <p:nvPr>
            <p:ph type="title"/>
          </p:nvPr>
        </p:nvSpPr>
        <p:spPr>
          <a:xfrm>
            <a:off x="235427" y="357187"/>
            <a:ext cx="23913146" cy="13134083"/>
          </a:xfrm>
          <a:prstGeom prst="rect">
            <a:avLst/>
          </a:prstGeom>
        </p:spPr>
        <p:txBody>
          <a:bodyPr/>
          <a:lstStyle/>
          <a:p>
            <a:pPr defTabSz="616148">
              <a:defRPr sz="8400"/>
            </a:pPr>
          </a:p>
          <a:p>
            <a:pPr defTabSz="616148">
              <a:defRPr sz="8400"/>
            </a:pPr>
          </a:p>
          <a:p>
            <a:pPr defTabSz="616148">
              <a:defRPr sz="8400"/>
            </a:pPr>
          </a:p>
          <a:p>
            <a:pPr defTabSz="616148">
              <a:defRPr sz="8400"/>
            </a:pPr>
          </a:p>
          <a:p>
            <a:pPr defTabSz="616148">
              <a:defRPr sz="8400"/>
            </a:pPr>
          </a:p>
          <a:p>
            <a:pPr defTabSz="616148">
              <a:defRPr sz="8400"/>
            </a:pPr>
          </a:p>
          <a:p>
            <a:pPr defTabSz="616148">
              <a:defRPr sz="8400"/>
            </a:pPr>
          </a:p>
          <a:p>
            <a:pPr defTabSz="616148">
              <a:defRPr sz="8400"/>
            </a:pPr>
          </a:p>
          <a:p>
            <a:pPr defTabSz="616148">
              <a:defRPr sz="8400"/>
            </a:pPr>
          </a:p>
        </p:txBody>
      </p:sp>
      <p:pic>
        <p:nvPicPr>
          <p:cNvPr id="227" name="TGConMLK#1.jpg" descr="TGConMLK#1.jpg"/>
          <p:cNvPicPr>
            <a:picLocks noChangeAspect="1"/>
          </p:cNvPicPr>
          <p:nvPr/>
        </p:nvPicPr>
        <p:blipFill>
          <a:blip r:embed="rId2">
            <a:extLst/>
          </a:blip>
          <a:stretch>
            <a:fillRect/>
          </a:stretch>
        </p:blipFill>
        <p:spPr>
          <a:xfrm>
            <a:off x="2051901" y="754660"/>
            <a:ext cx="20662166" cy="11291344"/>
          </a:xfrm>
          <a:prstGeom prst="rect">
            <a:avLst/>
          </a:prstGeom>
          <a:ln w="12700">
            <a:miter lim="400000"/>
          </a:ln>
        </p:spPr>
      </p:pic>
    </p:spTree>
  </p:cSld>
  <p:clrMapOvr>
    <a:masterClrMapping/>
  </p:clrMapOvr>
  <p:transition xmlns:p14="http://schemas.microsoft.com/office/powerpoint/2010/main" spd="med" advClick="1"/>
</p:sld>
</file>

<file path=ppt/slides/slide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9" name="Double-click to edit"/>
          <p:cNvSpPr txBox="1"/>
          <p:nvPr>
            <p:ph type="title"/>
          </p:nvPr>
        </p:nvSpPr>
        <p:spPr>
          <a:xfrm>
            <a:off x="353838" y="357187"/>
            <a:ext cx="23766923" cy="13001626"/>
          </a:xfrm>
          <a:prstGeom prst="rect">
            <a:avLst/>
          </a:prstGeom>
        </p:spPr>
        <p:txBody>
          <a:bodyPr/>
          <a:lstStyle/>
          <a:p>
            <a:pPr/>
          </a:p>
        </p:txBody>
      </p:sp>
      <p:pic>
        <p:nvPicPr>
          <p:cNvPr id="230" name="TGCMLK#2.jpg" descr="TGCMLK#2.jpg"/>
          <p:cNvPicPr>
            <a:picLocks noChangeAspect="1"/>
          </p:cNvPicPr>
          <p:nvPr/>
        </p:nvPicPr>
        <p:blipFill>
          <a:blip r:embed="rId2">
            <a:extLst/>
          </a:blip>
          <a:stretch>
            <a:fillRect/>
          </a:stretch>
        </p:blipFill>
        <p:spPr>
          <a:xfrm>
            <a:off x="462381" y="2721309"/>
            <a:ext cx="23549837" cy="5363445"/>
          </a:xfrm>
          <a:prstGeom prst="rect">
            <a:avLst/>
          </a:prstGeom>
          <a:ln w="12700">
            <a:miter lim="400000"/>
          </a:ln>
        </p:spPr>
      </p:pic>
    </p:spTree>
  </p:cSld>
  <p:clrMapOvr>
    <a:masterClrMapping/>
  </p:clrMapOvr>
  <p:transition xmlns:p14="http://schemas.microsoft.com/office/powerpoint/2010/main" spd="med" advClick="1"/>
</p:sld>
</file>

<file path=ppt/slides/slide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2" name="Double-click to edit"/>
          <p:cNvSpPr txBox="1"/>
          <p:nvPr>
            <p:ph type="title"/>
          </p:nvPr>
        </p:nvSpPr>
        <p:spPr>
          <a:xfrm>
            <a:off x="279331" y="357187"/>
            <a:ext cx="23825338" cy="13001626"/>
          </a:xfrm>
          <a:prstGeom prst="rect">
            <a:avLst/>
          </a:prstGeom>
        </p:spPr>
        <p:txBody>
          <a:bodyPr/>
          <a:lstStyle/>
          <a:p>
            <a:pPr defTabSz="665440">
              <a:defRPr sz="9072"/>
            </a:pPr>
          </a:p>
          <a:p>
            <a:pPr defTabSz="665440">
              <a:defRPr sz="9072"/>
            </a:pPr>
          </a:p>
          <a:p>
            <a:pPr defTabSz="665440">
              <a:defRPr sz="9072"/>
            </a:pPr>
          </a:p>
          <a:p>
            <a:pPr defTabSz="665440">
              <a:defRPr sz="9072"/>
            </a:pPr>
          </a:p>
          <a:p>
            <a:pPr defTabSz="665440">
              <a:defRPr sz="9072"/>
            </a:pPr>
          </a:p>
          <a:p>
            <a:pPr defTabSz="665440">
              <a:defRPr sz="9072"/>
            </a:pPr>
          </a:p>
          <a:p>
            <a:pPr defTabSz="665440">
              <a:defRPr sz="9072"/>
            </a:pPr>
          </a:p>
          <a:p>
            <a:pPr defTabSz="665440">
              <a:defRPr sz="9072"/>
            </a:pPr>
          </a:p>
        </p:txBody>
      </p:sp>
      <p:pic>
        <p:nvPicPr>
          <p:cNvPr id="233" name="TGCMLK#3.jpg" descr="TGCMLK#3.jpg"/>
          <p:cNvPicPr>
            <a:picLocks noChangeAspect="1"/>
          </p:cNvPicPr>
          <p:nvPr/>
        </p:nvPicPr>
        <p:blipFill>
          <a:blip r:embed="rId2">
            <a:extLst/>
          </a:blip>
          <a:stretch>
            <a:fillRect/>
          </a:stretch>
        </p:blipFill>
        <p:spPr>
          <a:xfrm>
            <a:off x="371119" y="2564460"/>
            <a:ext cx="23641762" cy="6019153"/>
          </a:xfrm>
          <a:prstGeom prst="rect">
            <a:avLst/>
          </a:prstGeom>
          <a:ln w="12700">
            <a:miter lim="400000"/>
          </a:ln>
        </p:spPr>
      </p:pic>
    </p:spTree>
  </p:cSld>
  <p:clrMapOvr>
    <a:masterClrMapping/>
  </p:clrMapOvr>
  <p:transition xmlns:p14="http://schemas.microsoft.com/office/powerpoint/2010/main" spd="med" advClick="1"/>
</p:sld>
</file>

<file path=ppt/slides/slide3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5" name="Double-click to edit"/>
          <p:cNvSpPr txBox="1"/>
          <p:nvPr>
            <p:ph type="title"/>
          </p:nvPr>
        </p:nvSpPr>
        <p:spPr>
          <a:xfrm>
            <a:off x="299888" y="357187"/>
            <a:ext cx="23679486" cy="13129060"/>
          </a:xfrm>
          <a:prstGeom prst="rect">
            <a:avLst/>
          </a:prstGeom>
        </p:spPr>
        <p:txBody>
          <a:bodyPr/>
          <a:lstStyle/>
          <a:p>
            <a:pPr/>
          </a:p>
          <a:p>
            <a:pPr/>
          </a:p>
          <a:p>
            <a:pPr/>
          </a:p>
          <a:p>
            <a:pPr/>
          </a:p>
          <a:p>
            <a:pPr/>
          </a:p>
        </p:txBody>
      </p:sp>
      <p:pic>
        <p:nvPicPr>
          <p:cNvPr id="236" name="JG#8.jpg" descr="JG#8.jpg"/>
          <p:cNvPicPr>
            <a:picLocks noChangeAspect="1"/>
          </p:cNvPicPr>
          <p:nvPr/>
        </p:nvPicPr>
        <p:blipFill>
          <a:blip r:embed="rId2">
            <a:extLst/>
          </a:blip>
          <a:stretch>
            <a:fillRect/>
          </a:stretch>
        </p:blipFill>
        <p:spPr>
          <a:xfrm>
            <a:off x="3224903" y="1098550"/>
            <a:ext cx="17934194" cy="10694093"/>
          </a:xfrm>
          <a:prstGeom prst="rect">
            <a:avLst/>
          </a:prstGeom>
          <a:ln w="12700">
            <a:miter lim="400000"/>
          </a:ln>
        </p:spPr>
      </p:pic>
    </p:spTree>
  </p:cSld>
  <p:clrMapOvr>
    <a:masterClrMapping/>
  </p:clrMapOvr>
  <p:transition xmlns:p14="http://schemas.microsoft.com/office/powerpoint/2010/main" spd="med" advClick="1"/>
</p:sld>
</file>

<file path=ppt/slides/slide3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8" name="Double-click to edit"/>
          <p:cNvSpPr txBox="1"/>
          <p:nvPr>
            <p:ph type="title"/>
          </p:nvPr>
        </p:nvSpPr>
        <p:spPr>
          <a:xfrm>
            <a:off x="225288" y="357187"/>
            <a:ext cx="23933424" cy="13163291"/>
          </a:xfrm>
          <a:prstGeom prst="rect">
            <a:avLst/>
          </a:prstGeom>
        </p:spPr>
        <p:txBody>
          <a:bodyPr/>
          <a:lstStyle/>
          <a:p>
            <a:pPr defTabSz="616148">
              <a:defRPr sz="8400"/>
            </a:pPr>
          </a:p>
          <a:p>
            <a:pPr defTabSz="616148">
              <a:defRPr sz="8400"/>
            </a:pPr>
          </a:p>
          <a:p>
            <a:pPr defTabSz="616148">
              <a:defRPr sz="8400"/>
            </a:pPr>
          </a:p>
          <a:p>
            <a:pPr defTabSz="616148">
              <a:defRPr sz="8400"/>
            </a:pPr>
          </a:p>
          <a:p>
            <a:pPr defTabSz="616148">
              <a:defRPr sz="8400"/>
            </a:pPr>
          </a:p>
          <a:p>
            <a:pPr defTabSz="616148">
              <a:defRPr sz="8400"/>
            </a:pPr>
          </a:p>
          <a:p>
            <a:pPr defTabSz="616148">
              <a:defRPr sz="8400"/>
            </a:pPr>
          </a:p>
          <a:p>
            <a:pPr defTabSz="616148">
              <a:defRPr sz="8400"/>
            </a:pPr>
          </a:p>
          <a:p>
            <a:pPr defTabSz="616148">
              <a:defRPr sz="8400"/>
            </a:pPr>
          </a:p>
        </p:txBody>
      </p:sp>
      <p:pic>
        <p:nvPicPr>
          <p:cNvPr id="239" name="JG#18.jpg" descr="JG#18.jpg"/>
          <p:cNvPicPr>
            <a:picLocks noChangeAspect="1"/>
          </p:cNvPicPr>
          <p:nvPr/>
        </p:nvPicPr>
        <p:blipFill>
          <a:blip r:embed="rId2">
            <a:extLst/>
          </a:blip>
          <a:stretch>
            <a:fillRect/>
          </a:stretch>
        </p:blipFill>
        <p:spPr>
          <a:xfrm>
            <a:off x="5185354" y="1025953"/>
            <a:ext cx="14013292" cy="11267647"/>
          </a:xfrm>
          <a:prstGeom prst="rect">
            <a:avLst/>
          </a:prstGeom>
          <a:ln w="12700">
            <a:miter lim="400000"/>
          </a:ln>
        </p:spPr>
      </p:pic>
    </p:spTree>
  </p:cSld>
  <p:clrMapOvr>
    <a:masterClrMapping/>
  </p:clrMapOvr>
  <p:transition xmlns:p14="http://schemas.microsoft.com/office/powerpoint/2010/main" spd="med" advClick="1"/>
</p:sld>
</file>

<file path=ppt/slides/slide3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1" name="Double-click to edit"/>
          <p:cNvSpPr txBox="1"/>
          <p:nvPr>
            <p:ph type="title"/>
          </p:nvPr>
        </p:nvSpPr>
        <p:spPr>
          <a:xfrm>
            <a:off x="410951" y="357187"/>
            <a:ext cx="23562098" cy="13113805"/>
          </a:xfrm>
          <a:prstGeom prst="rect">
            <a:avLst/>
          </a:prstGeom>
        </p:spPr>
        <p:txBody>
          <a:bodyPr/>
          <a:lstStyle/>
          <a:p>
            <a:pPr/>
          </a:p>
          <a:p>
            <a:pPr/>
          </a:p>
          <a:p>
            <a:pPr/>
          </a:p>
          <a:p>
            <a:pPr/>
          </a:p>
          <a:p>
            <a:pPr/>
          </a:p>
          <a:p>
            <a:pPr/>
          </a:p>
        </p:txBody>
      </p:sp>
      <p:pic>
        <p:nvPicPr>
          <p:cNvPr id="242" name="JG#19.jpg" descr="JG#19.jpg"/>
          <p:cNvPicPr>
            <a:picLocks noChangeAspect="1"/>
          </p:cNvPicPr>
          <p:nvPr/>
        </p:nvPicPr>
        <p:blipFill>
          <a:blip r:embed="rId2">
            <a:extLst/>
          </a:blip>
          <a:stretch>
            <a:fillRect/>
          </a:stretch>
        </p:blipFill>
        <p:spPr>
          <a:xfrm>
            <a:off x="1647259" y="2925762"/>
            <a:ext cx="21089482" cy="6774860"/>
          </a:xfrm>
          <a:prstGeom prst="rect">
            <a:avLst/>
          </a:prstGeom>
          <a:ln w="12700">
            <a:miter lim="400000"/>
          </a:ln>
        </p:spPr>
      </p:pic>
    </p:spTree>
  </p:cSld>
  <p:clrMapOvr>
    <a:masterClrMapping/>
  </p:clrMapOvr>
  <p:transition xmlns:p14="http://schemas.microsoft.com/office/powerpoint/2010/main" spd="med" advClick="1"/>
</p:sld>
</file>

<file path=ppt/slides/slide3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4" name="Double-click to edit"/>
          <p:cNvSpPr txBox="1"/>
          <p:nvPr>
            <p:ph type="title"/>
          </p:nvPr>
        </p:nvSpPr>
        <p:spPr>
          <a:xfrm>
            <a:off x="197104" y="357187"/>
            <a:ext cx="23684416" cy="13001626"/>
          </a:xfrm>
          <a:prstGeom prst="rect">
            <a:avLst/>
          </a:prstGeom>
        </p:spPr>
        <p:txBody>
          <a:bodyPr/>
          <a:lstStyle/>
          <a:p>
            <a:pPr/>
          </a:p>
        </p:txBody>
      </p:sp>
      <p:pic>
        <p:nvPicPr>
          <p:cNvPr id="245" name="TimkellerCT#1.jpg" descr="TimkellerCT#1.jpg"/>
          <p:cNvPicPr>
            <a:picLocks noChangeAspect="1"/>
          </p:cNvPicPr>
          <p:nvPr/>
        </p:nvPicPr>
        <p:blipFill>
          <a:blip r:embed="rId2">
            <a:extLst/>
          </a:blip>
          <a:stretch>
            <a:fillRect/>
          </a:stretch>
        </p:blipFill>
        <p:spPr>
          <a:xfrm>
            <a:off x="885487" y="1930286"/>
            <a:ext cx="22613026" cy="7620228"/>
          </a:xfrm>
          <a:prstGeom prst="rect">
            <a:avLst/>
          </a:prstGeom>
          <a:ln w="12700">
            <a:miter lim="400000"/>
          </a:ln>
        </p:spPr>
      </p:pic>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6" name="Mark Dever &amp; Russell Moore"/>
          <p:cNvSpPr txBox="1"/>
          <p:nvPr>
            <p:ph type="title"/>
          </p:nvPr>
        </p:nvSpPr>
        <p:spPr>
          <a:xfrm>
            <a:off x="207615" y="357187"/>
            <a:ext cx="23968770" cy="13195568"/>
          </a:xfrm>
          <a:prstGeom prst="rect">
            <a:avLst/>
          </a:prstGeom>
        </p:spPr>
        <p:txBody>
          <a:bodyPr/>
          <a:lstStyle/>
          <a:p>
            <a:pPr/>
          </a:p>
          <a:p>
            <a:pPr/>
          </a:p>
          <a:p>
            <a:pPr/>
          </a:p>
          <a:p>
            <a:pPr/>
          </a:p>
          <a:p>
            <a:pPr/>
          </a:p>
          <a:p>
            <a:pPr/>
          </a:p>
          <a:p>
            <a:pPr>
              <a:defRPr sz="7500">
                <a:latin typeface="Arial Narrow"/>
                <a:ea typeface="Arial Narrow"/>
                <a:cs typeface="Arial Narrow"/>
                <a:sym typeface="Arial Narrow"/>
              </a:defRPr>
            </a:pPr>
            <a:r>
              <a:t>Mark Dever &amp; Russell Moore</a:t>
            </a:r>
          </a:p>
        </p:txBody>
      </p:sp>
      <p:pic>
        <p:nvPicPr>
          <p:cNvPr id="137" name="Mark Dever and Russell Moore.jpg" descr="Mark Dever and Russell Moore.jpg"/>
          <p:cNvPicPr>
            <a:picLocks noChangeAspect="1"/>
          </p:cNvPicPr>
          <p:nvPr/>
        </p:nvPicPr>
        <p:blipFill>
          <a:blip r:embed="rId2">
            <a:extLst/>
          </a:blip>
          <a:stretch>
            <a:fillRect/>
          </a:stretch>
        </p:blipFill>
        <p:spPr>
          <a:xfrm>
            <a:off x="4584700" y="3333750"/>
            <a:ext cx="15214600" cy="7048500"/>
          </a:xfrm>
          <a:prstGeom prst="rect">
            <a:avLst/>
          </a:prstGeom>
          <a:ln w="12700">
            <a:miter lim="400000"/>
          </a:ln>
        </p:spPr>
      </p:pic>
    </p:spTree>
  </p:cSld>
  <p:clrMapOvr>
    <a:masterClrMapping/>
  </p:clrMapOvr>
  <p:transition xmlns:p14="http://schemas.microsoft.com/office/powerpoint/2010/main" spd="med" advClick="1"/>
</p:sld>
</file>

<file path=ppt/slides/slide4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7" name="Double-click to edit"/>
          <p:cNvSpPr txBox="1"/>
          <p:nvPr>
            <p:ph type="title"/>
          </p:nvPr>
        </p:nvSpPr>
        <p:spPr>
          <a:xfrm>
            <a:off x="197290" y="357187"/>
            <a:ext cx="23989420" cy="13177801"/>
          </a:xfrm>
          <a:prstGeom prst="rect">
            <a:avLst/>
          </a:prstGeom>
        </p:spPr>
        <p:txBody>
          <a:bodyPr/>
          <a:lstStyle/>
          <a:p>
            <a:pPr/>
          </a:p>
          <a:p>
            <a:pPr/>
          </a:p>
          <a:p>
            <a:pPr/>
          </a:p>
          <a:p>
            <a:pPr/>
          </a:p>
        </p:txBody>
      </p:sp>
      <p:pic>
        <p:nvPicPr>
          <p:cNvPr id="248" name="timkellerCT#2.jpg" descr="timkellerCT#2.jpg"/>
          <p:cNvPicPr>
            <a:picLocks noChangeAspect="1"/>
          </p:cNvPicPr>
          <p:nvPr/>
        </p:nvPicPr>
        <p:blipFill>
          <a:blip r:embed="rId2">
            <a:extLst/>
          </a:blip>
          <a:stretch>
            <a:fillRect/>
          </a:stretch>
        </p:blipFill>
        <p:spPr>
          <a:xfrm>
            <a:off x="396982" y="2162174"/>
            <a:ext cx="23590036" cy="6572192"/>
          </a:xfrm>
          <a:prstGeom prst="rect">
            <a:avLst/>
          </a:prstGeom>
          <a:ln w="12700">
            <a:miter lim="400000"/>
          </a:ln>
        </p:spPr>
      </p:pic>
    </p:spTree>
  </p:cSld>
  <p:clrMapOvr>
    <a:masterClrMapping/>
  </p:clrMapOvr>
  <p:transition xmlns:p14="http://schemas.microsoft.com/office/powerpoint/2010/main" spd="med" advClick="1"/>
</p:sld>
</file>

<file path=ppt/slides/slide4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0" name="Double-click to edit"/>
          <p:cNvSpPr txBox="1"/>
          <p:nvPr>
            <p:ph type="title"/>
          </p:nvPr>
        </p:nvSpPr>
        <p:spPr>
          <a:xfrm>
            <a:off x="353652" y="357187"/>
            <a:ext cx="23676696" cy="13186452"/>
          </a:xfrm>
          <a:prstGeom prst="rect">
            <a:avLst/>
          </a:prstGeom>
        </p:spPr>
        <p:txBody>
          <a:bodyPr/>
          <a:lstStyle/>
          <a:p>
            <a:pPr defTabSz="616148">
              <a:defRPr sz="8400"/>
            </a:pPr>
          </a:p>
          <a:p>
            <a:pPr defTabSz="616148">
              <a:defRPr sz="8400"/>
            </a:pPr>
          </a:p>
          <a:p>
            <a:pPr defTabSz="616148">
              <a:defRPr sz="8400"/>
            </a:pPr>
          </a:p>
          <a:p>
            <a:pPr defTabSz="616148">
              <a:defRPr sz="8400"/>
            </a:pPr>
          </a:p>
          <a:p>
            <a:pPr defTabSz="616148">
              <a:defRPr sz="8400"/>
            </a:pPr>
          </a:p>
          <a:p>
            <a:pPr defTabSz="616148">
              <a:defRPr sz="8400"/>
            </a:pPr>
          </a:p>
          <a:p>
            <a:pPr defTabSz="616148">
              <a:defRPr sz="8400"/>
            </a:pPr>
          </a:p>
          <a:p>
            <a:pPr defTabSz="616148">
              <a:defRPr sz="8400"/>
            </a:pPr>
          </a:p>
          <a:p>
            <a:pPr defTabSz="616148">
              <a:defRPr sz="8400"/>
            </a:pPr>
          </a:p>
        </p:txBody>
      </p:sp>
      <p:pic>
        <p:nvPicPr>
          <p:cNvPr id="251" name="JG#9.jpg" descr="JG#9.jpg"/>
          <p:cNvPicPr>
            <a:picLocks noChangeAspect="1"/>
          </p:cNvPicPr>
          <p:nvPr/>
        </p:nvPicPr>
        <p:blipFill>
          <a:blip r:embed="rId2">
            <a:extLst/>
          </a:blip>
          <a:stretch>
            <a:fillRect/>
          </a:stretch>
        </p:blipFill>
        <p:spPr>
          <a:xfrm>
            <a:off x="378324" y="3576237"/>
            <a:ext cx="23211691" cy="3729804"/>
          </a:xfrm>
          <a:prstGeom prst="rect">
            <a:avLst/>
          </a:prstGeom>
          <a:ln w="12700">
            <a:miter lim="400000"/>
          </a:ln>
        </p:spPr>
      </p:pic>
    </p:spTree>
  </p:cSld>
  <p:clrMapOvr>
    <a:masterClrMapping/>
  </p:clrMapOvr>
  <p:transition xmlns:p14="http://schemas.microsoft.com/office/powerpoint/2010/main" spd="med" advClick="1"/>
</p:sld>
</file>

<file path=ppt/slides/slide4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3" name="Double-click to edit"/>
          <p:cNvSpPr txBox="1"/>
          <p:nvPr>
            <p:ph type="title"/>
          </p:nvPr>
        </p:nvSpPr>
        <p:spPr>
          <a:xfrm>
            <a:off x="583499" y="357187"/>
            <a:ext cx="23623117" cy="12810754"/>
          </a:xfrm>
          <a:prstGeom prst="rect">
            <a:avLst/>
          </a:prstGeom>
        </p:spPr>
        <p:txBody>
          <a:bodyPr/>
          <a:lstStyle/>
          <a:p>
            <a:pPr defTabSz="665440">
              <a:defRPr sz="9072"/>
            </a:pPr>
          </a:p>
          <a:p>
            <a:pPr defTabSz="665440">
              <a:defRPr sz="9072"/>
            </a:pPr>
          </a:p>
          <a:p>
            <a:pPr defTabSz="665440">
              <a:defRPr sz="9072"/>
            </a:pPr>
          </a:p>
          <a:p>
            <a:pPr defTabSz="665440">
              <a:defRPr sz="9072"/>
            </a:pPr>
          </a:p>
          <a:p>
            <a:pPr defTabSz="665440">
              <a:defRPr sz="9072"/>
            </a:pPr>
          </a:p>
          <a:p>
            <a:pPr defTabSz="665440">
              <a:defRPr sz="9072"/>
            </a:pPr>
          </a:p>
          <a:p>
            <a:pPr defTabSz="665440">
              <a:defRPr sz="9072"/>
            </a:pPr>
          </a:p>
          <a:p>
            <a:pPr defTabSz="665440">
              <a:defRPr sz="9072"/>
            </a:pPr>
          </a:p>
        </p:txBody>
      </p:sp>
      <p:pic>
        <p:nvPicPr>
          <p:cNvPr id="254" name="JG#10.jpg" descr="JG#10.jpg"/>
          <p:cNvPicPr>
            <a:picLocks noChangeAspect="1"/>
          </p:cNvPicPr>
          <p:nvPr/>
        </p:nvPicPr>
        <p:blipFill>
          <a:blip r:embed="rId2">
            <a:extLst/>
          </a:blip>
          <a:stretch>
            <a:fillRect/>
          </a:stretch>
        </p:blipFill>
        <p:spPr>
          <a:xfrm>
            <a:off x="3572450" y="2528887"/>
            <a:ext cx="17645214" cy="7533912"/>
          </a:xfrm>
          <a:prstGeom prst="rect">
            <a:avLst/>
          </a:prstGeom>
          <a:ln w="12700">
            <a:miter lim="400000"/>
          </a:ln>
        </p:spPr>
      </p:pic>
    </p:spTree>
  </p:cSld>
  <p:clrMapOvr>
    <a:masterClrMapping/>
  </p:clrMapOvr>
  <p:transition xmlns:p14="http://schemas.microsoft.com/office/powerpoint/2010/main" spd="med" advClick="1"/>
</p:sld>
</file>

<file path=ppt/slides/slide4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6" name="Evangelicals Are Sabotaging America  Just As Muslim Brotherhood  Planned &amp; Predicted"/>
          <p:cNvSpPr txBox="1"/>
          <p:nvPr>
            <p:ph type="title"/>
          </p:nvPr>
        </p:nvSpPr>
        <p:spPr>
          <a:xfrm>
            <a:off x="280075" y="357187"/>
            <a:ext cx="23823850" cy="13001626"/>
          </a:xfrm>
          <a:prstGeom prst="rect">
            <a:avLst/>
          </a:prstGeom>
        </p:spPr>
        <p:txBody>
          <a:bodyPr/>
          <a:lstStyle/>
          <a:p>
            <a:pPr>
              <a:defRPr>
                <a:solidFill>
                  <a:srgbClr val="FFD479"/>
                </a:solidFill>
              </a:defRPr>
            </a:pPr>
            <a:r>
              <a:rPr sz="7800">
                <a:latin typeface="Arial"/>
                <a:ea typeface="Arial"/>
                <a:cs typeface="Arial"/>
                <a:sym typeface="Arial"/>
              </a:rPr>
              <a:t>Evangelicals Are Sabotaging America </a:t>
            </a:r>
            <a:br>
              <a:rPr sz="7800">
                <a:latin typeface="Arial"/>
                <a:ea typeface="Arial"/>
                <a:cs typeface="Arial"/>
                <a:sym typeface="Arial"/>
              </a:rPr>
            </a:br>
            <a:r>
              <a:rPr sz="7800">
                <a:latin typeface="Arial"/>
                <a:ea typeface="Arial"/>
                <a:cs typeface="Arial"/>
                <a:sym typeface="Arial"/>
              </a:rPr>
              <a:t>Just As Muslim Brotherhood </a:t>
            </a:r>
            <a:br>
              <a:rPr sz="7800">
                <a:latin typeface="Arial"/>
                <a:ea typeface="Arial"/>
                <a:cs typeface="Arial"/>
                <a:sym typeface="Arial"/>
              </a:rPr>
            </a:br>
            <a:r>
              <a:rPr sz="7800">
                <a:latin typeface="Arial"/>
                <a:ea typeface="Arial"/>
                <a:cs typeface="Arial"/>
                <a:sym typeface="Arial"/>
              </a:rPr>
              <a:t>Planned &amp; Predicted</a:t>
            </a:r>
          </a:p>
          <a:p>
            <a:pPr/>
          </a:p>
        </p:txBody>
      </p:sp>
    </p:spTree>
  </p:cSld>
  <p:clrMapOvr>
    <a:masterClrMapping/>
  </p:clrMapOvr>
  <p:transition xmlns:p14="http://schemas.microsoft.com/office/powerpoint/2010/main" spd="med" advClick="1"/>
</p:sld>
</file>

<file path=ppt/slides/slide4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8" name="Double-click to edit"/>
          <p:cNvSpPr txBox="1"/>
          <p:nvPr>
            <p:ph type="title"/>
          </p:nvPr>
        </p:nvSpPr>
        <p:spPr>
          <a:xfrm>
            <a:off x="352908" y="357187"/>
            <a:ext cx="23831663" cy="13111759"/>
          </a:xfrm>
          <a:prstGeom prst="rect">
            <a:avLst/>
          </a:prstGeom>
        </p:spPr>
        <p:txBody>
          <a:bodyPr/>
          <a:lstStyle/>
          <a:p>
            <a:pPr defTabSz="764024">
              <a:defRPr sz="10416"/>
            </a:pPr>
          </a:p>
          <a:p>
            <a:pPr defTabSz="764024">
              <a:defRPr sz="10416"/>
            </a:pPr>
          </a:p>
          <a:p>
            <a:pPr defTabSz="764024">
              <a:defRPr sz="10416"/>
            </a:pPr>
          </a:p>
          <a:p>
            <a:pPr defTabSz="764024">
              <a:defRPr sz="10416"/>
            </a:pPr>
          </a:p>
          <a:p>
            <a:pPr defTabSz="764024">
              <a:defRPr sz="10416"/>
            </a:pPr>
          </a:p>
          <a:p>
            <a:pPr defTabSz="764024">
              <a:defRPr sz="10416"/>
            </a:pPr>
          </a:p>
          <a:p>
            <a:pPr defTabSz="764024">
              <a:defRPr sz="10416"/>
            </a:pPr>
          </a:p>
        </p:txBody>
      </p:sp>
      <p:pic>
        <p:nvPicPr>
          <p:cNvPr id="259" name="Free to believe.jpg" descr="Free to believe.jpg"/>
          <p:cNvPicPr>
            <a:picLocks noChangeAspect="1"/>
          </p:cNvPicPr>
          <p:nvPr/>
        </p:nvPicPr>
        <p:blipFill>
          <a:blip r:embed="rId2">
            <a:extLst/>
          </a:blip>
          <a:stretch>
            <a:fillRect/>
          </a:stretch>
        </p:blipFill>
        <p:spPr>
          <a:xfrm>
            <a:off x="1427899" y="101600"/>
            <a:ext cx="22322980" cy="12964638"/>
          </a:xfrm>
          <a:prstGeom prst="rect">
            <a:avLst/>
          </a:prstGeom>
          <a:ln w="12700">
            <a:miter lim="400000"/>
          </a:ln>
        </p:spPr>
      </p:pic>
    </p:spTree>
  </p:cSld>
  <p:clrMapOvr>
    <a:masterClrMapping/>
  </p:clrMapOvr>
  <p:transition xmlns:p14="http://schemas.microsoft.com/office/powerpoint/2010/main" spd="med" advClick="1"/>
</p:sld>
</file>

<file path=ppt/slides/slide4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1" name="Page 150"/>
          <p:cNvSpPr txBox="1"/>
          <p:nvPr>
            <p:ph type="title"/>
          </p:nvPr>
        </p:nvSpPr>
        <p:spPr>
          <a:xfrm>
            <a:off x="211987" y="357187"/>
            <a:ext cx="23868869" cy="13396579"/>
          </a:xfrm>
          <a:prstGeom prst="rect">
            <a:avLst/>
          </a:prstGeom>
        </p:spPr>
        <p:txBody>
          <a:bodyPr/>
          <a:lstStyle/>
          <a:p>
            <a:pPr/>
          </a:p>
          <a:p>
            <a:pPr/>
          </a:p>
          <a:p>
            <a:pPr/>
          </a:p>
          <a:p>
            <a:pPr/>
          </a:p>
          <a:p>
            <a:pPr/>
          </a:p>
          <a:p>
            <a:pPr/>
          </a:p>
          <a:p>
            <a:pPr/>
            <a:r>
              <a:t>Page 150 </a:t>
            </a:r>
          </a:p>
        </p:txBody>
      </p:sp>
      <p:pic>
        <p:nvPicPr>
          <p:cNvPr id="262" name="Free to believe.jpg" descr="Free to believe.jpg"/>
          <p:cNvPicPr>
            <a:picLocks noChangeAspect="1"/>
          </p:cNvPicPr>
          <p:nvPr/>
        </p:nvPicPr>
        <p:blipFill>
          <a:blip r:embed="rId2">
            <a:extLst/>
          </a:blip>
          <a:stretch>
            <a:fillRect/>
          </a:stretch>
        </p:blipFill>
        <p:spPr>
          <a:xfrm>
            <a:off x="439886" y="435954"/>
            <a:ext cx="13588852" cy="7892071"/>
          </a:xfrm>
          <a:prstGeom prst="rect">
            <a:avLst/>
          </a:prstGeom>
          <a:ln w="12700">
            <a:miter lim="400000"/>
          </a:ln>
        </p:spPr>
      </p:pic>
      <p:pic>
        <p:nvPicPr>
          <p:cNvPr id="263" name="goodrich#9.jpg" descr="goodrich#9.jpg"/>
          <p:cNvPicPr>
            <a:picLocks noChangeAspect="1"/>
          </p:cNvPicPr>
          <p:nvPr/>
        </p:nvPicPr>
        <p:blipFill>
          <a:blip r:embed="rId3">
            <a:extLst/>
          </a:blip>
          <a:stretch>
            <a:fillRect/>
          </a:stretch>
        </p:blipFill>
        <p:spPr>
          <a:xfrm>
            <a:off x="6740525" y="3739689"/>
            <a:ext cx="16279289" cy="4001422"/>
          </a:xfrm>
          <a:prstGeom prst="rect">
            <a:avLst/>
          </a:prstGeom>
          <a:ln w="12700">
            <a:miter lim="400000"/>
          </a:ln>
        </p:spPr>
      </p:pic>
    </p:spTree>
  </p:cSld>
  <p:clrMapOvr>
    <a:masterClrMapping/>
  </p:clrMapOvr>
  <p:transition xmlns:p14="http://schemas.microsoft.com/office/powerpoint/2010/main" spd="med" advClick="1"/>
</p:sld>
</file>

<file path=ppt/slides/slide4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5" name="Samuel Rodriguez endorsement in  front of book by Luke Goodrich"/>
          <p:cNvSpPr txBox="1"/>
          <p:nvPr>
            <p:ph type="title"/>
          </p:nvPr>
        </p:nvSpPr>
        <p:spPr>
          <a:xfrm>
            <a:off x="381930" y="357187"/>
            <a:ext cx="23620140" cy="13149431"/>
          </a:xfrm>
          <a:prstGeom prst="rect">
            <a:avLst/>
          </a:prstGeom>
        </p:spPr>
        <p:txBody>
          <a:bodyPr/>
          <a:lstStyle/>
          <a:p>
            <a:pPr/>
          </a:p>
          <a:p>
            <a:pPr/>
          </a:p>
          <a:p>
            <a:pPr/>
          </a:p>
          <a:p>
            <a:pPr/>
          </a:p>
          <a:p>
            <a:pPr/>
          </a:p>
          <a:p>
            <a:pPr>
              <a:defRPr sz="7500">
                <a:latin typeface="Arial"/>
                <a:ea typeface="Arial"/>
                <a:cs typeface="Arial"/>
                <a:sym typeface="Arial"/>
              </a:defRPr>
            </a:pPr>
            <a:r>
              <a:t>Samuel Rodriguez endorsement in </a:t>
            </a:r>
            <a:br/>
            <a:r>
              <a:t>front of book by Luke Goodrich</a:t>
            </a:r>
          </a:p>
        </p:txBody>
      </p:sp>
      <p:pic>
        <p:nvPicPr>
          <p:cNvPr id="266" name="samuel#4.jpg" descr="samuel#4.jpg"/>
          <p:cNvPicPr>
            <a:picLocks noChangeAspect="1"/>
          </p:cNvPicPr>
          <p:nvPr/>
        </p:nvPicPr>
        <p:blipFill>
          <a:blip r:embed="rId2">
            <a:extLst/>
          </a:blip>
          <a:stretch>
            <a:fillRect/>
          </a:stretch>
        </p:blipFill>
        <p:spPr>
          <a:xfrm>
            <a:off x="3438490" y="1570577"/>
            <a:ext cx="17507020" cy="7357548"/>
          </a:xfrm>
          <a:prstGeom prst="rect">
            <a:avLst/>
          </a:prstGeom>
          <a:ln w="12700">
            <a:miter lim="400000"/>
          </a:ln>
        </p:spPr>
      </p:pic>
    </p:spTree>
  </p:cSld>
  <p:clrMapOvr>
    <a:masterClrMapping/>
  </p:clrMapOvr>
  <p:transition xmlns:p14="http://schemas.microsoft.com/office/powerpoint/2010/main" spd="med" advClick="1"/>
</p:sld>
</file>

<file path=ppt/slides/slide4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8" name="Double-click to edit"/>
          <p:cNvSpPr txBox="1"/>
          <p:nvPr>
            <p:ph type="title"/>
          </p:nvPr>
        </p:nvSpPr>
        <p:spPr>
          <a:xfrm>
            <a:off x="308167" y="357187"/>
            <a:ext cx="23767666" cy="13124874"/>
          </a:xfrm>
          <a:prstGeom prst="rect">
            <a:avLst/>
          </a:prstGeom>
        </p:spPr>
        <p:txBody>
          <a:bodyPr/>
          <a:lstStyle/>
          <a:p>
            <a:pPr/>
          </a:p>
          <a:p>
            <a:pPr/>
          </a:p>
          <a:p>
            <a:pPr/>
          </a:p>
          <a:p>
            <a:pPr/>
          </a:p>
          <a:p>
            <a:pPr/>
          </a:p>
        </p:txBody>
      </p:sp>
      <p:pic>
        <p:nvPicPr>
          <p:cNvPr id="269" name="moore#2.jpg" descr="moore#2.jpg"/>
          <p:cNvPicPr>
            <a:picLocks noChangeAspect="1"/>
          </p:cNvPicPr>
          <p:nvPr/>
        </p:nvPicPr>
        <p:blipFill>
          <a:blip r:embed="rId2">
            <a:extLst/>
          </a:blip>
          <a:stretch>
            <a:fillRect/>
          </a:stretch>
        </p:blipFill>
        <p:spPr>
          <a:xfrm>
            <a:off x="6041418" y="86567"/>
            <a:ext cx="11889055" cy="13542866"/>
          </a:xfrm>
          <a:prstGeom prst="rect">
            <a:avLst/>
          </a:prstGeom>
          <a:ln w="12700">
            <a:miter lim="400000"/>
          </a:ln>
        </p:spPr>
      </p:pic>
    </p:spTree>
  </p:cSld>
  <p:clrMapOvr>
    <a:masterClrMapping/>
  </p:clrMapOvr>
  <p:transition xmlns:p14="http://schemas.microsoft.com/office/powerpoint/2010/main" spd="med" advClick="1"/>
</p:sld>
</file>

<file path=ppt/slides/slide4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1" name="Double-click to edit"/>
          <p:cNvSpPr txBox="1"/>
          <p:nvPr>
            <p:ph type="title"/>
          </p:nvPr>
        </p:nvSpPr>
        <p:spPr>
          <a:xfrm>
            <a:off x="326491" y="357187"/>
            <a:ext cx="23731018" cy="13155384"/>
          </a:xfrm>
          <a:prstGeom prst="rect">
            <a:avLst/>
          </a:prstGeom>
        </p:spPr>
        <p:txBody>
          <a:bodyPr/>
          <a:lstStyle/>
          <a:p>
            <a:pPr defTabSz="681870">
              <a:defRPr sz="9296"/>
            </a:pPr>
          </a:p>
          <a:p>
            <a:pPr defTabSz="681870">
              <a:defRPr sz="9296"/>
            </a:pPr>
          </a:p>
          <a:p>
            <a:pPr defTabSz="681870">
              <a:defRPr sz="9296"/>
            </a:pPr>
          </a:p>
          <a:p>
            <a:pPr defTabSz="681870">
              <a:defRPr sz="9296"/>
            </a:pPr>
          </a:p>
          <a:p>
            <a:pPr defTabSz="681870">
              <a:defRPr sz="9296"/>
            </a:pPr>
          </a:p>
          <a:p>
            <a:pPr defTabSz="681870">
              <a:defRPr sz="9296"/>
            </a:pPr>
          </a:p>
          <a:p>
            <a:pPr defTabSz="681870">
              <a:defRPr sz="9296"/>
            </a:pPr>
          </a:p>
          <a:p>
            <a:pPr defTabSz="681870">
              <a:defRPr sz="9296"/>
            </a:pPr>
          </a:p>
        </p:txBody>
      </p:sp>
      <p:pic>
        <p:nvPicPr>
          <p:cNvPr id="272" name="Samuel#1.jpg" descr="Samuel#1.jpg"/>
          <p:cNvPicPr>
            <a:picLocks noChangeAspect="1"/>
          </p:cNvPicPr>
          <p:nvPr/>
        </p:nvPicPr>
        <p:blipFill>
          <a:blip r:embed="rId2">
            <a:extLst/>
          </a:blip>
          <a:stretch>
            <a:fillRect/>
          </a:stretch>
        </p:blipFill>
        <p:spPr>
          <a:xfrm>
            <a:off x="3052014" y="900112"/>
            <a:ext cx="18279972" cy="10977785"/>
          </a:xfrm>
          <a:prstGeom prst="rect">
            <a:avLst/>
          </a:prstGeom>
          <a:ln w="12700">
            <a:miter lim="400000"/>
          </a:ln>
        </p:spPr>
      </p:pic>
    </p:spTree>
  </p:cSld>
  <p:clrMapOvr>
    <a:masterClrMapping/>
  </p:clrMapOvr>
  <p:transition xmlns:p14="http://schemas.microsoft.com/office/powerpoint/2010/main" spd="med" advClick="1"/>
</p:sld>
</file>

<file path=ppt/slides/slide4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4" name="Double-click to edit"/>
          <p:cNvSpPr txBox="1"/>
          <p:nvPr>
            <p:ph type="title"/>
          </p:nvPr>
        </p:nvSpPr>
        <p:spPr>
          <a:xfrm>
            <a:off x="236357" y="357187"/>
            <a:ext cx="23811385" cy="13001626"/>
          </a:xfrm>
          <a:prstGeom prst="rect">
            <a:avLst/>
          </a:prstGeom>
        </p:spPr>
        <p:txBody>
          <a:bodyPr/>
          <a:lstStyle/>
          <a:p>
            <a:pPr defTabSz="665440">
              <a:defRPr sz="9072"/>
            </a:pPr>
          </a:p>
          <a:p>
            <a:pPr defTabSz="665440">
              <a:defRPr sz="9072"/>
            </a:pPr>
          </a:p>
          <a:p>
            <a:pPr defTabSz="665440">
              <a:defRPr sz="9072"/>
            </a:pPr>
          </a:p>
          <a:p>
            <a:pPr defTabSz="665440">
              <a:defRPr sz="9072"/>
            </a:pPr>
          </a:p>
          <a:p>
            <a:pPr defTabSz="665440">
              <a:defRPr sz="9072"/>
            </a:pPr>
          </a:p>
          <a:p>
            <a:pPr defTabSz="665440">
              <a:defRPr sz="9072"/>
            </a:pPr>
          </a:p>
          <a:p>
            <a:pPr defTabSz="665440">
              <a:defRPr sz="9072"/>
            </a:pPr>
          </a:p>
          <a:p>
            <a:pPr defTabSz="665440">
              <a:defRPr sz="9072"/>
            </a:pPr>
          </a:p>
        </p:txBody>
      </p:sp>
      <p:pic>
        <p:nvPicPr>
          <p:cNvPr id="275" name="thirdwaydirector.jpg" descr="thirdwaydirector.jpg"/>
          <p:cNvPicPr>
            <a:picLocks noChangeAspect="1"/>
          </p:cNvPicPr>
          <p:nvPr/>
        </p:nvPicPr>
        <p:blipFill>
          <a:blip r:embed="rId2">
            <a:extLst/>
          </a:blip>
          <a:stretch>
            <a:fillRect/>
          </a:stretch>
        </p:blipFill>
        <p:spPr>
          <a:xfrm>
            <a:off x="2861913" y="1359495"/>
            <a:ext cx="18660174" cy="9749830"/>
          </a:xfrm>
          <a:prstGeom prst="rect">
            <a:avLst/>
          </a:prstGeom>
          <a:ln w="12700">
            <a:miter lim="400000"/>
          </a:ln>
        </p:spPr>
      </p:pic>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9" name="Double-click to edit"/>
          <p:cNvSpPr txBox="1"/>
          <p:nvPr>
            <p:ph type="title"/>
          </p:nvPr>
        </p:nvSpPr>
        <p:spPr>
          <a:xfrm>
            <a:off x="317468" y="357187"/>
            <a:ext cx="23749064" cy="13001626"/>
          </a:xfrm>
          <a:prstGeom prst="rect">
            <a:avLst/>
          </a:prstGeom>
        </p:spPr>
        <p:txBody>
          <a:bodyPr/>
          <a:lstStyle/>
          <a:p>
            <a:pPr defTabSz="755808">
              <a:defRPr sz="10304"/>
            </a:pPr>
          </a:p>
          <a:p>
            <a:pPr defTabSz="755808">
              <a:defRPr sz="10304"/>
            </a:pPr>
          </a:p>
          <a:p>
            <a:pPr defTabSz="755808">
              <a:defRPr sz="10304"/>
            </a:pPr>
          </a:p>
          <a:p>
            <a:pPr defTabSz="755808">
              <a:defRPr sz="10304"/>
            </a:pPr>
          </a:p>
          <a:p>
            <a:pPr defTabSz="755808">
              <a:defRPr sz="10304"/>
            </a:pPr>
          </a:p>
          <a:p>
            <a:pPr defTabSz="755808">
              <a:defRPr sz="10304"/>
            </a:pPr>
          </a:p>
          <a:p>
            <a:pPr defTabSz="755808">
              <a:defRPr sz="10304"/>
            </a:pPr>
          </a:p>
        </p:txBody>
      </p:sp>
      <p:pic>
        <p:nvPicPr>
          <p:cNvPr id="140" name="justicegospelmissionstatement.jpg" descr="justicegospelmissionstatement.jpg"/>
          <p:cNvPicPr>
            <a:picLocks noChangeAspect="1"/>
          </p:cNvPicPr>
          <p:nvPr/>
        </p:nvPicPr>
        <p:blipFill>
          <a:blip r:embed="rId2">
            <a:extLst/>
          </a:blip>
          <a:stretch>
            <a:fillRect/>
          </a:stretch>
        </p:blipFill>
        <p:spPr>
          <a:xfrm>
            <a:off x="1804455" y="2790824"/>
            <a:ext cx="20775090" cy="6397950"/>
          </a:xfrm>
          <a:prstGeom prst="rect">
            <a:avLst/>
          </a:prstGeom>
          <a:ln w="12700">
            <a:miter lim="400000"/>
          </a:ln>
        </p:spPr>
      </p:pic>
    </p:spTree>
  </p:cSld>
  <p:clrMapOvr>
    <a:masterClrMapping/>
  </p:clrMapOvr>
  <p:transition xmlns:p14="http://schemas.microsoft.com/office/powerpoint/2010/main" spd="med" advClick="1"/>
</p:sld>
</file>

<file path=ppt/slides/slide5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7" name="Double-click to edit"/>
          <p:cNvSpPr txBox="1"/>
          <p:nvPr>
            <p:ph type="title"/>
          </p:nvPr>
        </p:nvSpPr>
        <p:spPr>
          <a:xfrm>
            <a:off x="278215" y="357187"/>
            <a:ext cx="23827570" cy="13219473"/>
          </a:xfrm>
          <a:prstGeom prst="rect">
            <a:avLst/>
          </a:prstGeom>
        </p:spPr>
        <p:txBody>
          <a:bodyPr/>
          <a:lstStyle/>
          <a:p>
            <a:pPr defTabSz="624363">
              <a:defRPr sz="8512"/>
            </a:pPr>
          </a:p>
          <a:p>
            <a:pPr defTabSz="624363">
              <a:defRPr sz="8512"/>
            </a:pPr>
          </a:p>
          <a:p>
            <a:pPr defTabSz="624363">
              <a:defRPr sz="8512"/>
            </a:pPr>
          </a:p>
          <a:p>
            <a:pPr defTabSz="624363">
              <a:defRPr sz="8512"/>
            </a:pPr>
          </a:p>
          <a:p>
            <a:pPr defTabSz="624363">
              <a:defRPr sz="8512"/>
            </a:pPr>
          </a:p>
          <a:p>
            <a:pPr defTabSz="624363">
              <a:defRPr sz="8512"/>
            </a:pPr>
          </a:p>
          <a:p>
            <a:pPr defTabSz="624363">
              <a:defRPr sz="8512"/>
            </a:pPr>
          </a:p>
          <a:p>
            <a:pPr defTabSz="624363">
              <a:defRPr sz="8512"/>
            </a:pPr>
          </a:p>
          <a:p>
            <a:pPr defTabSz="624363">
              <a:defRPr sz="8512"/>
            </a:pPr>
          </a:p>
        </p:txBody>
      </p:sp>
      <p:pic>
        <p:nvPicPr>
          <p:cNvPr id="278" name="samuel#2.jpg" descr="samuel#2.jpg"/>
          <p:cNvPicPr>
            <a:picLocks noChangeAspect="1"/>
          </p:cNvPicPr>
          <p:nvPr/>
        </p:nvPicPr>
        <p:blipFill>
          <a:blip r:embed="rId2">
            <a:extLst/>
          </a:blip>
          <a:stretch>
            <a:fillRect/>
          </a:stretch>
        </p:blipFill>
        <p:spPr>
          <a:xfrm>
            <a:off x="278215" y="3703637"/>
            <a:ext cx="23827570" cy="4851123"/>
          </a:xfrm>
          <a:prstGeom prst="rect">
            <a:avLst/>
          </a:prstGeom>
          <a:ln w="12700">
            <a:miter lim="400000"/>
          </a:ln>
        </p:spPr>
      </p:pic>
    </p:spTree>
  </p:cSld>
  <p:clrMapOvr>
    <a:masterClrMapping/>
  </p:clrMapOvr>
  <p:transition xmlns:p14="http://schemas.microsoft.com/office/powerpoint/2010/main" spd="med" advClick="1"/>
</p:sld>
</file>

<file path=ppt/slides/slide5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0" name="Double-click to edit"/>
          <p:cNvSpPr txBox="1"/>
          <p:nvPr>
            <p:ph type="title"/>
          </p:nvPr>
        </p:nvSpPr>
        <p:spPr>
          <a:xfrm>
            <a:off x="229288" y="357187"/>
            <a:ext cx="23925424" cy="13095946"/>
          </a:xfrm>
          <a:prstGeom prst="rect">
            <a:avLst/>
          </a:prstGeom>
        </p:spPr>
        <p:txBody>
          <a:bodyPr/>
          <a:lstStyle/>
          <a:p>
            <a:pPr defTabSz="673655">
              <a:defRPr sz="9184"/>
            </a:pPr>
          </a:p>
          <a:p>
            <a:pPr defTabSz="673655">
              <a:defRPr sz="9184"/>
            </a:pPr>
          </a:p>
          <a:p>
            <a:pPr defTabSz="673655">
              <a:defRPr sz="9184"/>
            </a:pPr>
          </a:p>
          <a:p>
            <a:pPr defTabSz="673655">
              <a:defRPr sz="9184"/>
            </a:pPr>
          </a:p>
          <a:p>
            <a:pPr defTabSz="673655">
              <a:defRPr sz="9184"/>
            </a:pPr>
          </a:p>
          <a:p>
            <a:pPr defTabSz="673655">
              <a:defRPr sz="9184"/>
            </a:pPr>
          </a:p>
          <a:p>
            <a:pPr defTabSz="673655">
              <a:defRPr sz="9184"/>
            </a:pPr>
          </a:p>
          <a:p>
            <a:pPr defTabSz="673655">
              <a:defRPr sz="9184"/>
            </a:pPr>
          </a:p>
        </p:txBody>
      </p:sp>
      <p:pic>
        <p:nvPicPr>
          <p:cNvPr id="281" name="lukegoodrichwithandcampaign.jpg" descr="lukegoodrichwithandcampaign.jpg"/>
          <p:cNvPicPr>
            <a:picLocks noChangeAspect="1"/>
          </p:cNvPicPr>
          <p:nvPr/>
        </p:nvPicPr>
        <p:blipFill>
          <a:blip r:embed="rId2">
            <a:extLst/>
          </a:blip>
          <a:stretch>
            <a:fillRect/>
          </a:stretch>
        </p:blipFill>
        <p:spPr>
          <a:xfrm>
            <a:off x="-510803" y="1068766"/>
            <a:ext cx="25405606" cy="11072434"/>
          </a:xfrm>
          <a:prstGeom prst="rect">
            <a:avLst/>
          </a:prstGeom>
          <a:ln w="12700">
            <a:miter lim="400000"/>
          </a:ln>
        </p:spPr>
      </p:pic>
    </p:spTree>
  </p:cSld>
  <p:clrMapOvr>
    <a:masterClrMapping/>
  </p:clrMapOvr>
  <p:transition xmlns:p14="http://schemas.microsoft.com/office/powerpoint/2010/main" spd="med" advClick="1"/>
</p:sld>
</file>

<file path=ppt/slides/slide5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3" name="Double-click to edit"/>
          <p:cNvSpPr txBox="1"/>
          <p:nvPr>
            <p:ph type="title"/>
          </p:nvPr>
        </p:nvSpPr>
        <p:spPr>
          <a:xfrm>
            <a:off x="280727" y="357187"/>
            <a:ext cx="23822546" cy="13001626"/>
          </a:xfrm>
          <a:prstGeom prst="rect">
            <a:avLst/>
          </a:prstGeom>
        </p:spPr>
        <p:txBody>
          <a:bodyPr/>
          <a:lstStyle/>
          <a:p>
            <a:pPr/>
          </a:p>
          <a:p>
            <a:pPr/>
          </a:p>
          <a:p>
            <a:pPr/>
          </a:p>
          <a:p>
            <a:pPr/>
          </a:p>
          <a:p>
            <a:pPr/>
          </a:p>
        </p:txBody>
      </p:sp>
      <p:pic>
        <p:nvPicPr>
          <p:cNvPr id="284" name="and#3.jpg" descr="and#3.jpg"/>
          <p:cNvPicPr>
            <a:picLocks noChangeAspect="1"/>
          </p:cNvPicPr>
          <p:nvPr/>
        </p:nvPicPr>
        <p:blipFill>
          <a:blip r:embed="rId2">
            <a:extLst/>
          </a:blip>
          <a:stretch>
            <a:fillRect/>
          </a:stretch>
        </p:blipFill>
        <p:spPr>
          <a:xfrm>
            <a:off x="2400953" y="1088338"/>
            <a:ext cx="19582094" cy="11052862"/>
          </a:xfrm>
          <a:prstGeom prst="rect">
            <a:avLst/>
          </a:prstGeom>
          <a:ln w="12700">
            <a:miter lim="400000"/>
          </a:ln>
        </p:spPr>
      </p:pic>
    </p:spTree>
  </p:cSld>
  <p:clrMapOvr>
    <a:masterClrMapping/>
  </p:clrMapOvr>
  <p:transition xmlns:p14="http://schemas.microsoft.com/office/powerpoint/2010/main" spd="med" advClick="1"/>
</p:sld>
</file>

<file path=ppt/slides/slide5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6" name="Double-click to edit"/>
          <p:cNvSpPr txBox="1"/>
          <p:nvPr>
            <p:ph type="title"/>
          </p:nvPr>
        </p:nvSpPr>
        <p:spPr>
          <a:xfrm>
            <a:off x="302679" y="357187"/>
            <a:ext cx="23778642" cy="13001626"/>
          </a:xfrm>
          <a:prstGeom prst="rect">
            <a:avLst/>
          </a:prstGeom>
        </p:spPr>
        <p:txBody>
          <a:bodyPr/>
          <a:lstStyle/>
          <a:p>
            <a:pPr defTabSz="665440">
              <a:defRPr sz="9072"/>
            </a:pPr>
          </a:p>
          <a:p>
            <a:pPr defTabSz="665440">
              <a:defRPr sz="9072"/>
            </a:pPr>
          </a:p>
          <a:p>
            <a:pPr defTabSz="665440">
              <a:defRPr sz="9072"/>
            </a:pPr>
          </a:p>
          <a:p>
            <a:pPr defTabSz="665440">
              <a:defRPr sz="9072"/>
            </a:pPr>
          </a:p>
          <a:p>
            <a:pPr defTabSz="665440">
              <a:defRPr sz="9072"/>
            </a:pPr>
          </a:p>
          <a:p>
            <a:pPr defTabSz="665440">
              <a:defRPr sz="9072"/>
            </a:pPr>
          </a:p>
          <a:p>
            <a:pPr defTabSz="665440">
              <a:defRPr sz="9072"/>
            </a:pPr>
          </a:p>
          <a:p>
            <a:pPr defTabSz="665440">
              <a:defRPr sz="9072"/>
            </a:pPr>
          </a:p>
        </p:txBody>
      </p:sp>
      <p:pic>
        <p:nvPicPr>
          <p:cNvPr id="287" name="and#4.jpg" descr="and#4.jpg"/>
          <p:cNvPicPr>
            <a:picLocks noChangeAspect="1"/>
          </p:cNvPicPr>
          <p:nvPr/>
        </p:nvPicPr>
        <p:blipFill>
          <a:blip r:embed="rId2">
            <a:extLst/>
          </a:blip>
          <a:stretch>
            <a:fillRect/>
          </a:stretch>
        </p:blipFill>
        <p:spPr>
          <a:xfrm>
            <a:off x="-755686" y="1055168"/>
            <a:ext cx="25153179" cy="10326248"/>
          </a:xfrm>
          <a:prstGeom prst="rect">
            <a:avLst/>
          </a:prstGeom>
          <a:ln w="12700">
            <a:miter lim="400000"/>
          </a:ln>
        </p:spPr>
      </p:pic>
    </p:spTree>
  </p:cSld>
  <p:clrMapOvr>
    <a:masterClrMapping/>
  </p:clrMapOvr>
  <p:transition xmlns:p14="http://schemas.microsoft.com/office/powerpoint/2010/main" spd="med" advClick="1"/>
</p:sld>
</file>

<file path=ppt/slides/slide5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9" name="Double-click to edit"/>
          <p:cNvSpPr txBox="1"/>
          <p:nvPr>
            <p:ph type="title"/>
          </p:nvPr>
        </p:nvSpPr>
        <p:spPr>
          <a:xfrm>
            <a:off x="149990" y="357187"/>
            <a:ext cx="24084020" cy="13001626"/>
          </a:xfrm>
          <a:prstGeom prst="rect">
            <a:avLst/>
          </a:prstGeom>
        </p:spPr>
        <p:txBody>
          <a:bodyPr/>
          <a:lstStyle/>
          <a:p>
            <a:pPr defTabSz="755808">
              <a:defRPr sz="10304"/>
            </a:pPr>
          </a:p>
          <a:p>
            <a:pPr defTabSz="755808">
              <a:defRPr sz="10304"/>
            </a:pPr>
          </a:p>
          <a:p>
            <a:pPr defTabSz="755808">
              <a:defRPr sz="10304"/>
            </a:pPr>
          </a:p>
          <a:p>
            <a:pPr defTabSz="755808">
              <a:defRPr sz="10304"/>
            </a:pPr>
          </a:p>
          <a:p>
            <a:pPr defTabSz="755808">
              <a:defRPr sz="10304"/>
            </a:pPr>
          </a:p>
          <a:p>
            <a:pPr defTabSz="755808">
              <a:defRPr sz="10304"/>
            </a:pPr>
          </a:p>
          <a:p>
            <a:pPr defTabSz="755808">
              <a:defRPr sz="10304"/>
            </a:pPr>
          </a:p>
        </p:txBody>
      </p:sp>
      <p:pic>
        <p:nvPicPr>
          <p:cNvPr id="290" name="and#5.jpg" descr="and#5.jpg"/>
          <p:cNvPicPr>
            <a:picLocks noChangeAspect="1"/>
          </p:cNvPicPr>
          <p:nvPr/>
        </p:nvPicPr>
        <p:blipFill>
          <a:blip r:embed="rId2">
            <a:extLst/>
          </a:blip>
          <a:stretch>
            <a:fillRect/>
          </a:stretch>
        </p:blipFill>
        <p:spPr>
          <a:xfrm>
            <a:off x="-68880" y="690411"/>
            <a:ext cx="24521760" cy="10877650"/>
          </a:xfrm>
          <a:prstGeom prst="rect">
            <a:avLst/>
          </a:prstGeom>
          <a:ln w="12700">
            <a:miter lim="400000"/>
          </a:ln>
        </p:spPr>
      </p:pic>
    </p:spTree>
  </p:cSld>
  <p:clrMapOvr>
    <a:masterClrMapping/>
  </p:clrMapOvr>
  <p:transition xmlns:p14="http://schemas.microsoft.com/office/powerpoint/2010/main" spd="med" advClick="1"/>
</p:sld>
</file>

<file path=ppt/slides/slide5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2" name="Double-click to edit"/>
          <p:cNvSpPr txBox="1"/>
          <p:nvPr>
            <p:ph type="title"/>
          </p:nvPr>
        </p:nvSpPr>
        <p:spPr>
          <a:xfrm>
            <a:off x="290679" y="357187"/>
            <a:ext cx="23802642" cy="13121526"/>
          </a:xfrm>
          <a:prstGeom prst="rect">
            <a:avLst/>
          </a:prstGeom>
        </p:spPr>
        <p:txBody>
          <a:bodyPr/>
          <a:lstStyle/>
          <a:p>
            <a:pPr defTabSz="764024">
              <a:defRPr sz="10416"/>
            </a:pPr>
          </a:p>
          <a:p>
            <a:pPr defTabSz="764024">
              <a:defRPr sz="10416"/>
            </a:pPr>
          </a:p>
          <a:p>
            <a:pPr defTabSz="764024">
              <a:defRPr sz="10416"/>
            </a:pPr>
          </a:p>
          <a:p>
            <a:pPr defTabSz="764024">
              <a:defRPr sz="10416"/>
            </a:pPr>
          </a:p>
          <a:p>
            <a:pPr defTabSz="764024">
              <a:defRPr sz="10416"/>
            </a:pPr>
          </a:p>
          <a:p>
            <a:pPr defTabSz="764024">
              <a:defRPr sz="10416"/>
            </a:pPr>
          </a:p>
          <a:p>
            <a:pPr defTabSz="764024">
              <a:defRPr sz="10416"/>
            </a:pPr>
          </a:p>
        </p:txBody>
      </p:sp>
      <p:pic>
        <p:nvPicPr>
          <p:cNvPr id="293" name="and#3.png" descr="and#3.png"/>
          <p:cNvPicPr>
            <a:picLocks noChangeAspect="1"/>
          </p:cNvPicPr>
          <p:nvPr/>
        </p:nvPicPr>
        <p:blipFill>
          <a:blip r:embed="rId2">
            <a:extLst/>
          </a:blip>
          <a:stretch>
            <a:fillRect/>
          </a:stretch>
        </p:blipFill>
        <p:spPr>
          <a:xfrm>
            <a:off x="5028387" y="-350667"/>
            <a:ext cx="13999948" cy="14088000"/>
          </a:xfrm>
          <a:prstGeom prst="rect">
            <a:avLst/>
          </a:prstGeom>
          <a:ln w="12700">
            <a:miter lim="400000"/>
          </a:ln>
        </p:spPr>
      </p:pic>
    </p:spTree>
  </p:cSld>
  <p:clrMapOvr>
    <a:masterClrMapping/>
  </p:clrMapOvr>
  <p:transition xmlns:p14="http://schemas.microsoft.com/office/powerpoint/2010/main" spd="med" advClick="1"/>
</p:sld>
</file>

<file path=ppt/slides/slide5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5" name="Double-click to edit"/>
          <p:cNvSpPr txBox="1"/>
          <p:nvPr>
            <p:ph type="ctrTitle"/>
          </p:nvPr>
        </p:nvSpPr>
        <p:spPr>
          <a:xfrm>
            <a:off x="195243" y="288075"/>
            <a:ext cx="23905426" cy="13259471"/>
          </a:xfrm>
          <a:prstGeom prst="rect">
            <a:avLst/>
          </a:prstGeom>
        </p:spPr>
        <p:txBody>
          <a:bodyPr/>
          <a:lstStyle/>
          <a:p>
            <a:pPr/>
          </a:p>
          <a:p>
            <a:pPr/>
          </a:p>
          <a:p>
            <a:pPr/>
          </a:p>
        </p:txBody>
      </p:sp>
      <p:pic>
        <p:nvPicPr>
          <p:cNvPr id="296" name="goodrich#7.jpg" descr="goodrich#7.jpg"/>
          <p:cNvPicPr>
            <a:picLocks noChangeAspect="1"/>
          </p:cNvPicPr>
          <p:nvPr/>
        </p:nvPicPr>
        <p:blipFill>
          <a:blip r:embed="rId2">
            <a:extLst/>
          </a:blip>
          <a:stretch>
            <a:fillRect/>
          </a:stretch>
        </p:blipFill>
        <p:spPr>
          <a:xfrm>
            <a:off x="187584" y="2408237"/>
            <a:ext cx="24008832" cy="6048379"/>
          </a:xfrm>
          <a:prstGeom prst="rect">
            <a:avLst/>
          </a:prstGeom>
          <a:ln w="12700">
            <a:miter lim="400000"/>
          </a:ln>
        </p:spPr>
      </p:pic>
    </p:spTree>
  </p:cSld>
  <p:clrMapOvr>
    <a:masterClrMapping/>
  </p:clrMapOvr>
  <p:transition xmlns:p14="http://schemas.microsoft.com/office/powerpoint/2010/main" spd="med" advClick="1"/>
</p:sld>
</file>

<file path=ppt/slides/slide5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8" name="Double-click to edit"/>
          <p:cNvSpPr txBox="1"/>
          <p:nvPr>
            <p:ph type="ctrTitle"/>
          </p:nvPr>
        </p:nvSpPr>
        <p:spPr>
          <a:xfrm>
            <a:off x="246961" y="155060"/>
            <a:ext cx="23994444" cy="13322909"/>
          </a:xfrm>
          <a:prstGeom prst="rect">
            <a:avLst/>
          </a:prstGeom>
        </p:spPr>
        <p:txBody>
          <a:bodyPr/>
          <a:lstStyle/>
          <a:p>
            <a:pPr/>
          </a:p>
          <a:p>
            <a:pPr/>
          </a:p>
          <a:p>
            <a:pPr/>
          </a:p>
          <a:p>
            <a:pPr/>
          </a:p>
        </p:txBody>
      </p:sp>
      <p:pic>
        <p:nvPicPr>
          <p:cNvPr id="299" name="goodrich#8.jpg" descr="goodrich#8.jpg"/>
          <p:cNvPicPr>
            <a:picLocks noChangeAspect="1"/>
          </p:cNvPicPr>
          <p:nvPr/>
        </p:nvPicPr>
        <p:blipFill>
          <a:blip r:embed="rId2">
            <a:extLst/>
          </a:blip>
          <a:stretch>
            <a:fillRect/>
          </a:stretch>
        </p:blipFill>
        <p:spPr>
          <a:xfrm>
            <a:off x="1020725" y="414337"/>
            <a:ext cx="22342550" cy="12059369"/>
          </a:xfrm>
          <a:prstGeom prst="rect">
            <a:avLst/>
          </a:prstGeom>
          <a:ln w="12700">
            <a:miter lim="400000"/>
          </a:ln>
        </p:spPr>
      </p:pic>
    </p:spTree>
  </p:cSld>
  <p:clrMapOvr>
    <a:masterClrMapping/>
  </p:clrMapOvr>
  <p:transition xmlns:p14="http://schemas.microsoft.com/office/powerpoint/2010/main" spd="med" advClick="1"/>
</p:sld>
</file>

<file path=ppt/slides/slide5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1" name="Double-click to edit"/>
          <p:cNvSpPr txBox="1"/>
          <p:nvPr>
            <p:ph type="ctrTitle"/>
          </p:nvPr>
        </p:nvSpPr>
        <p:spPr>
          <a:xfrm>
            <a:off x="334677" y="75530"/>
            <a:ext cx="24211453" cy="13345512"/>
          </a:xfrm>
          <a:prstGeom prst="rect">
            <a:avLst/>
          </a:prstGeom>
        </p:spPr>
        <p:txBody>
          <a:bodyPr/>
          <a:lstStyle/>
          <a:p>
            <a:pPr/>
          </a:p>
          <a:p>
            <a:pPr/>
          </a:p>
          <a:p>
            <a:pPr/>
          </a:p>
          <a:p>
            <a:pPr/>
          </a:p>
        </p:txBody>
      </p:sp>
      <p:pic>
        <p:nvPicPr>
          <p:cNvPr id="302" name="NF#4.jpg" descr="NF#4.jpg"/>
          <p:cNvPicPr>
            <a:picLocks noChangeAspect="1"/>
          </p:cNvPicPr>
          <p:nvPr/>
        </p:nvPicPr>
        <p:blipFill>
          <a:blip r:embed="rId2">
            <a:extLst/>
          </a:blip>
          <a:stretch>
            <a:fillRect/>
          </a:stretch>
        </p:blipFill>
        <p:spPr>
          <a:xfrm>
            <a:off x="3658073" y="1108075"/>
            <a:ext cx="17564661" cy="10856684"/>
          </a:xfrm>
          <a:prstGeom prst="rect">
            <a:avLst/>
          </a:prstGeom>
          <a:ln w="12700">
            <a:miter lim="400000"/>
          </a:ln>
        </p:spPr>
      </p:pic>
    </p:spTree>
  </p:cSld>
  <p:clrMapOvr>
    <a:masterClrMapping/>
  </p:clrMapOvr>
  <p:transition xmlns:p14="http://schemas.microsoft.com/office/powerpoint/2010/main" spd="med" advClick="1"/>
</p:sld>
</file>

<file path=ppt/slides/slide5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4" name="Double-click to edit"/>
          <p:cNvSpPr txBox="1"/>
          <p:nvPr>
            <p:ph type="ctrTitle"/>
          </p:nvPr>
        </p:nvSpPr>
        <p:spPr>
          <a:xfrm>
            <a:off x="141479" y="220079"/>
            <a:ext cx="24101042" cy="13275842"/>
          </a:xfrm>
          <a:prstGeom prst="rect">
            <a:avLst/>
          </a:prstGeom>
        </p:spPr>
        <p:txBody>
          <a:bodyPr/>
          <a:lstStyle/>
          <a:p>
            <a:pPr/>
          </a:p>
          <a:p>
            <a:pPr/>
          </a:p>
        </p:txBody>
      </p:sp>
      <p:pic>
        <p:nvPicPr>
          <p:cNvPr id="305" name="NF#3.jpg" descr="NF#3.jpg"/>
          <p:cNvPicPr>
            <a:picLocks noChangeAspect="1"/>
          </p:cNvPicPr>
          <p:nvPr/>
        </p:nvPicPr>
        <p:blipFill>
          <a:blip r:embed="rId2">
            <a:extLst/>
          </a:blip>
          <a:stretch>
            <a:fillRect/>
          </a:stretch>
        </p:blipFill>
        <p:spPr>
          <a:xfrm>
            <a:off x="141479" y="3624262"/>
            <a:ext cx="24101042" cy="4348900"/>
          </a:xfrm>
          <a:prstGeom prst="rect">
            <a:avLst/>
          </a:prstGeom>
          <a:ln w="12700">
            <a:miter lim="400000"/>
          </a:ln>
        </p:spPr>
      </p:pic>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2" name="Mark Dever and Tim Keller"/>
          <p:cNvSpPr txBox="1"/>
          <p:nvPr>
            <p:ph type="title"/>
          </p:nvPr>
        </p:nvSpPr>
        <p:spPr>
          <a:xfrm>
            <a:off x="318957" y="357187"/>
            <a:ext cx="23642837" cy="13001626"/>
          </a:xfrm>
          <a:prstGeom prst="rect">
            <a:avLst/>
          </a:prstGeom>
        </p:spPr>
        <p:txBody>
          <a:bodyPr/>
          <a:lstStyle/>
          <a:p>
            <a:pPr/>
          </a:p>
          <a:p>
            <a:pPr/>
          </a:p>
          <a:p>
            <a:pPr/>
          </a:p>
          <a:p>
            <a:pPr/>
          </a:p>
          <a:p>
            <a:pPr/>
          </a:p>
          <a:p>
            <a:pPr/>
          </a:p>
          <a:p>
            <a:pPr>
              <a:defRPr sz="7500">
                <a:latin typeface="Arial Narrow"/>
                <a:ea typeface="Arial Narrow"/>
                <a:cs typeface="Arial Narrow"/>
                <a:sym typeface="Arial Narrow"/>
              </a:defRPr>
            </a:pPr>
            <a:r>
              <a:t>Mark Dever and Tim Keller </a:t>
            </a:r>
          </a:p>
        </p:txBody>
      </p:sp>
      <p:pic>
        <p:nvPicPr>
          <p:cNvPr id="143" name="mark dever and Tim Keller .jpg" descr="mark dever and Tim Keller .jpg"/>
          <p:cNvPicPr>
            <a:picLocks noChangeAspect="1"/>
          </p:cNvPicPr>
          <p:nvPr/>
        </p:nvPicPr>
        <p:blipFill>
          <a:blip r:embed="rId2">
            <a:extLst/>
          </a:blip>
          <a:stretch>
            <a:fillRect/>
          </a:stretch>
        </p:blipFill>
        <p:spPr>
          <a:xfrm>
            <a:off x="7853362" y="2071687"/>
            <a:ext cx="9279643" cy="8231941"/>
          </a:xfrm>
          <a:prstGeom prst="rect">
            <a:avLst/>
          </a:prstGeom>
          <a:ln w="12700">
            <a:miter lim="400000"/>
          </a:ln>
        </p:spPr>
      </p:pic>
    </p:spTree>
  </p:cSld>
  <p:clrMapOvr>
    <a:masterClrMapping/>
  </p:clrMapOvr>
  <p:transition xmlns:p14="http://schemas.microsoft.com/office/powerpoint/2010/main" spd="med" advClick="1"/>
</p:sld>
</file>

<file path=ppt/slides/slide6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7" name="Double-click to edit"/>
          <p:cNvSpPr txBox="1"/>
          <p:nvPr>
            <p:ph type="ctrTitle"/>
          </p:nvPr>
        </p:nvSpPr>
        <p:spPr>
          <a:xfrm>
            <a:off x="261100" y="335142"/>
            <a:ext cx="23861800" cy="13045716"/>
          </a:xfrm>
          <a:prstGeom prst="rect">
            <a:avLst/>
          </a:prstGeom>
        </p:spPr>
        <p:txBody>
          <a:bodyPr/>
          <a:lstStyle/>
          <a:p>
            <a:pPr/>
          </a:p>
          <a:p>
            <a:pPr/>
          </a:p>
          <a:p>
            <a:pPr/>
          </a:p>
        </p:txBody>
      </p:sp>
      <p:pic>
        <p:nvPicPr>
          <p:cNvPr id="308" name="thirdway.jpg" descr="thirdway.jpg"/>
          <p:cNvPicPr>
            <a:picLocks noChangeAspect="1"/>
          </p:cNvPicPr>
          <p:nvPr/>
        </p:nvPicPr>
        <p:blipFill>
          <a:blip r:embed="rId2">
            <a:extLst/>
          </a:blip>
          <a:stretch>
            <a:fillRect/>
          </a:stretch>
        </p:blipFill>
        <p:spPr>
          <a:xfrm>
            <a:off x="2817244" y="2366557"/>
            <a:ext cx="18749512" cy="7645806"/>
          </a:xfrm>
          <a:prstGeom prst="rect">
            <a:avLst/>
          </a:prstGeom>
          <a:ln w="12700">
            <a:miter lim="400000"/>
          </a:ln>
        </p:spPr>
      </p:pic>
    </p:spTree>
  </p:cSld>
  <p:clrMapOvr>
    <a:masterClrMapping/>
  </p:clrMapOvr>
  <p:transition xmlns:p14="http://schemas.microsoft.com/office/powerpoint/2010/main" spd="med" advClick="1"/>
</p:sld>
</file>

<file path=ppt/slides/slide6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0" name="Double-click to edit"/>
          <p:cNvSpPr txBox="1"/>
          <p:nvPr>
            <p:ph type="title"/>
          </p:nvPr>
        </p:nvSpPr>
        <p:spPr>
          <a:xfrm>
            <a:off x="314492" y="357187"/>
            <a:ext cx="23891473" cy="13122177"/>
          </a:xfrm>
          <a:prstGeom prst="rect">
            <a:avLst/>
          </a:prstGeom>
        </p:spPr>
        <p:txBody>
          <a:bodyPr/>
          <a:lstStyle/>
          <a:p>
            <a:pPr defTabSz="764024">
              <a:defRPr sz="10416"/>
            </a:pPr>
          </a:p>
          <a:p>
            <a:pPr defTabSz="764024">
              <a:defRPr sz="10416"/>
            </a:pPr>
          </a:p>
          <a:p>
            <a:pPr defTabSz="764024">
              <a:defRPr sz="10416"/>
            </a:pPr>
          </a:p>
          <a:p>
            <a:pPr defTabSz="764024">
              <a:defRPr sz="10416"/>
            </a:pPr>
          </a:p>
          <a:p>
            <a:pPr defTabSz="764024">
              <a:defRPr sz="10416"/>
            </a:pPr>
          </a:p>
          <a:p>
            <a:pPr defTabSz="764024">
              <a:defRPr sz="10416"/>
            </a:pPr>
          </a:p>
          <a:p>
            <a:pPr defTabSz="764024">
              <a:defRPr sz="10416"/>
            </a:pPr>
          </a:p>
        </p:txBody>
      </p:sp>
      <p:pic>
        <p:nvPicPr>
          <p:cNvPr id="311" name="NF#2.jpg" descr="NF#2.jpg"/>
          <p:cNvPicPr>
            <a:picLocks noChangeAspect="1"/>
          </p:cNvPicPr>
          <p:nvPr/>
        </p:nvPicPr>
        <p:blipFill>
          <a:blip r:embed="rId2">
            <a:extLst/>
          </a:blip>
          <a:stretch>
            <a:fillRect/>
          </a:stretch>
        </p:blipFill>
        <p:spPr>
          <a:xfrm>
            <a:off x="1533030" y="415644"/>
            <a:ext cx="21317940" cy="12400634"/>
          </a:xfrm>
          <a:prstGeom prst="rect">
            <a:avLst/>
          </a:prstGeom>
          <a:ln w="12700">
            <a:miter lim="400000"/>
          </a:ln>
        </p:spPr>
      </p:pic>
    </p:spTree>
  </p:cSld>
  <p:clrMapOvr>
    <a:masterClrMapping/>
  </p:clrMapOvr>
  <p:transition xmlns:p14="http://schemas.microsoft.com/office/powerpoint/2010/main" spd="med" advClick="1"/>
</p:sld>
</file>

<file path=ppt/slides/slide6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3" name="Double-click to edit"/>
          <p:cNvSpPr txBox="1"/>
          <p:nvPr>
            <p:ph type="ctrTitle"/>
          </p:nvPr>
        </p:nvSpPr>
        <p:spPr>
          <a:xfrm>
            <a:off x="214312" y="190686"/>
            <a:ext cx="24063183" cy="13322815"/>
          </a:xfrm>
          <a:prstGeom prst="rect">
            <a:avLst/>
          </a:prstGeom>
        </p:spPr>
        <p:txBody>
          <a:bodyPr/>
          <a:lstStyle/>
          <a:p>
            <a:pPr/>
          </a:p>
          <a:p>
            <a:pPr/>
          </a:p>
          <a:p>
            <a:pPr/>
          </a:p>
        </p:txBody>
      </p:sp>
      <p:pic>
        <p:nvPicPr>
          <p:cNvPr id="314" name="NF#1.jpg" descr="NF#1.jpg"/>
          <p:cNvPicPr>
            <a:picLocks noChangeAspect="1"/>
          </p:cNvPicPr>
          <p:nvPr/>
        </p:nvPicPr>
        <p:blipFill>
          <a:blip r:embed="rId2">
            <a:extLst/>
          </a:blip>
          <a:stretch>
            <a:fillRect/>
          </a:stretch>
        </p:blipFill>
        <p:spPr>
          <a:xfrm>
            <a:off x="2768882" y="609600"/>
            <a:ext cx="18954044" cy="11834720"/>
          </a:xfrm>
          <a:prstGeom prst="rect">
            <a:avLst/>
          </a:prstGeom>
          <a:ln w="12700">
            <a:miter lim="400000"/>
          </a:ln>
        </p:spPr>
      </p:pic>
    </p:spTree>
  </p:cSld>
  <p:clrMapOvr>
    <a:masterClrMapping/>
  </p:clrMapOvr>
  <p:transition xmlns:p14="http://schemas.microsoft.com/office/powerpoint/2010/main" spd="med" advClick="1"/>
</p:sld>
</file>

<file path=ppt/slides/slide6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6" name="Double-click to edit"/>
          <p:cNvSpPr txBox="1"/>
          <p:nvPr>
            <p:ph type="ctrTitle"/>
          </p:nvPr>
        </p:nvSpPr>
        <p:spPr>
          <a:xfrm>
            <a:off x="236915" y="311701"/>
            <a:ext cx="23910170" cy="13092598"/>
          </a:xfrm>
          <a:prstGeom prst="rect">
            <a:avLst/>
          </a:prstGeom>
        </p:spPr>
        <p:txBody>
          <a:bodyPr/>
          <a:lstStyle/>
          <a:p>
            <a:pPr/>
          </a:p>
          <a:p>
            <a:pPr/>
          </a:p>
          <a:p>
            <a:pPr/>
          </a:p>
        </p:txBody>
      </p:sp>
      <p:pic>
        <p:nvPicPr>
          <p:cNvPr id="317" name="Goodrich#1.jpg" descr="Goodrich#1.jpg"/>
          <p:cNvPicPr>
            <a:picLocks noChangeAspect="1"/>
          </p:cNvPicPr>
          <p:nvPr/>
        </p:nvPicPr>
        <p:blipFill>
          <a:blip r:embed="rId2">
            <a:extLst/>
          </a:blip>
          <a:stretch>
            <a:fillRect/>
          </a:stretch>
        </p:blipFill>
        <p:spPr>
          <a:xfrm>
            <a:off x="6316662" y="369096"/>
            <a:ext cx="12101434" cy="12977808"/>
          </a:xfrm>
          <a:prstGeom prst="rect">
            <a:avLst/>
          </a:prstGeom>
          <a:ln w="12700">
            <a:miter lim="400000"/>
          </a:ln>
        </p:spPr>
      </p:pic>
    </p:spTree>
  </p:cSld>
  <p:clrMapOvr>
    <a:masterClrMapping/>
  </p:clrMapOvr>
  <p:transition xmlns:p14="http://schemas.microsoft.com/office/powerpoint/2010/main" spd="med" advClick="1"/>
</p:sld>
</file>

<file path=ppt/slides/slide6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9" name="Double-click to edit"/>
          <p:cNvSpPr txBox="1"/>
          <p:nvPr>
            <p:ph type="ctrTitle"/>
          </p:nvPr>
        </p:nvSpPr>
        <p:spPr>
          <a:xfrm>
            <a:off x="300074" y="248263"/>
            <a:ext cx="23783852" cy="13219474"/>
          </a:xfrm>
          <a:prstGeom prst="rect">
            <a:avLst/>
          </a:prstGeom>
        </p:spPr>
        <p:txBody>
          <a:bodyPr/>
          <a:lstStyle/>
          <a:p>
            <a:pPr/>
          </a:p>
        </p:txBody>
      </p:sp>
      <p:pic>
        <p:nvPicPr>
          <p:cNvPr id="320" name="goodrich#2.jpg" descr="goodrich#2.jpg"/>
          <p:cNvPicPr>
            <a:picLocks noChangeAspect="1"/>
          </p:cNvPicPr>
          <p:nvPr/>
        </p:nvPicPr>
        <p:blipFill>
          <a:blip r:embed="rId2">
            <a:extLst/>
          </a:blip>
          <a:stretch>
            <a:fillRect/>
          </a:stretch>
        </p:blipFill>
        <p:spPr>
          <a:xfrm>
            <a:off x="2572044" y="3554412"/>
            <a:ext cx="19239912" cy="5064713"/>
          </a:xfrm>
          <a:prstGeom prst="rect">
            <a:avLst/>
          </a:prstGeom>
          <a:ln w="12700">
            <a:miter lim="400000"/>
          </a:ln>
        </p:spPr>
      </p:pic>
    </p:spTree>
  </p:cSld>
  <p:clrMapOvr>
    <a:masterClrMapping/>
  </p:clrMapOvr>
  <p:transition xmlns:p14="http://schemas.microsoft.com/office/powerpoint/2010/main" spd="med" advClick="1"/>
</p:sld>
</file>

<file path=ppt/slides/slide6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22" name="Goodrich#3.jpg" descr="Goodrich#3.jpg"/>
          <p:cNvPicPr>
            <a:picLocks noChangeAspect="1"/>
          </p:cNvPicPr>
          <p:nvPr/>
        </p:nvPicPr>
        <p:blipFill>
          <a:blip r:embed="rId2">
            <a:extLst/>
          </a:blip>
          <a:stretch>
            <a:fillRect/>
          </a:stretch>
        </p:blipFill>
        <p:spPr>
          <a:xfrm>
            <a:off x="1460096" y="3887787"/>
            <a:ext cx="21463808" cy="4139211"/>
          </a:xfrm>
          <a:prstGeom prst="rect">
            <a:avLst/>
          </a:prstGeom>
          <a:ln w="12700">
            <a:miter lim="400000"/>
          </a:ln>
        </p:spPr>
      </p:pic>
    </p:spTree>
  </p:cSld>
  <p:clrMapOvr>
    <a:masterClrMapping/>
  </p:clrMapOvr>
  <p:transition xmlns:p14="http://schemas.microsoft.com/office/powerpoint/2010/main" spd="med" advClick="1"/>
</p:sld>
</file>

<file path=ppt/slides/slide6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4" name="Discover The Networks"/>
          <p:cNvSpPr txBox="1"/>
          <p:nvPr>
            <p:ph type="ctrTitle"/>
          </p:nvPr>
        </p:nvSpPr>
        <p:spPr>
          <a:xfrm>
            <a:off x="216451" y="348443"/>
            <a:ext cx="23973515" cy="13136130"/>
          </a:xfrm>
          <a:prstGeom prst="rect">
            <a:avLst/>
          </a:prstGeom>
        </p:spPr>
        <p:txBody>
          <a:bodyPr/>
          <a:lstStyle>
            <a:lvl1pPr>
              <a:defRPr sz="7500">
                <a:latin typeface="Arial"/>
                <a:ea typeface="Arial"/>
                <a:cs typeface="Arial"/>
                <a:sym typeface="Arial"/>
              </a:defRPr>
            </a:lvl1pPr>
          </a:lstStyle>
          <a:p>
            <a:pPr/>
            <a:r>
              <a:t>Discover The Networks </a:t>
            </a:r>
          </a:p>
        </p:txBody>
      </p:sp>
      <p:pic>
        <p:nvPicPr>
          <p:cNvPr id="325" name="NF#1.jpg" descr="NF#1.jpg"/>
          <p:cNvPicPr>
            <a:picLocks noChangeAspect="1"/>
          </p:cNvPicPr>
          <p:nvPr/>
        </p:nvPicPr>
        <p:blipFill>
          <a:blip r:embed="rId2">
            <a:extLst/>
          </a:blip>
          <a:stretch>
            <a:fillRect/>
          </a:stretch>
        </p:blipFill>
        <p:spPr>
          <a:xfrm>
            <a:off x="357187" y="466725"/>
            <a:ext cx="7810501" cy="4876800"/>
          </a:xfrm>
          <a:prstGeom prst="rect">
            <a:avLst/>
          </a:prstGeom>
          <a:ln w="12700">
            <a:miter lim="400000"/>
          </a:ln>
        </p:spPr>
      </p:pic>
      <p:pic>
        <p:nvPicPr>
          <p:cNvPr id="326" name="DTN#3.jpg" descr="DTN#3.jpg"/>
          <p:cNvPicPr>
            <a:picLocks noChangeAspect="1"/>
          </p:cNvPicPr>
          <p:nvPr/>
        </p:nvPicPr>
        <p:blipFill>
          <a:blip r:embed="rId3">
            <a:extLst/>
          </a:blip>
          <a:stretch>
            <a:fillRect/>
          </a:stretch>
        </p:blipFill>
        <p:spPr>
          <a:xfrm>
            <a:off x="2397125" y="5691187"/>
            <a:ext cx="20076200" cy="5754326"/>
          </a:xfrm>
          <a:prstGeom prst="rect">
            <a:avLst/>
          </a:prstGeom>
          <a:ln w="12700">
            <a:miter lim="400000"/>
          </a:ln>
        </p:spPr>
      </p:pic>
    </p:spTree>
  </p:cSld>
  <p:clrMapOvr>
    <a:masterClrMapping/>
  </p:clrMapOvr>
  <p:transition xmlns:p14="http://schemas.microsoft.com/office/powerpoint/2010/main" spd="med" advClick="1"/>
</p:sld>
</file>

<file path=ppt/slides/slide6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8" name="Quran 24:31:…"/>
          <p:cNvSpPr txBox="1"/>
          <p:nvPr>
            <p:ph type="ctrTitle"/>
          </p:nvPr>
        </p:nvSpPr>
        <p:spPr>
          <a:xfrm>
            <a:off x="59345" y="232171"/>
            <a:ext cx="23994443" cy="13211753"/>
          </a:xfrm>
          <a:prstGeom prst="rect">
            <a:avLst/>
          </a:prstGeom>
        </p:spPr>
        <p:txBody>
          <a:bodyPr/>
          <a:lstStyle/>
          <a:p>
            <a:pPr defTabSz="484703">
              <a:defRPr sz="6785">
                <a:latin typeface="Arial"/>
                <a:ea typeface="Arial"/>
                <a:cs typeface="Arial"/>
                <a:sym typeface="Arial"/>
              </a:defRPr>
            </a:pPr>
            <a:r>
              <a:t>Quran 24:31:</a:t>
            </a:r>
          </a:p>
          <a:p>
            <a:pPr defTabSz="484703">
              <a:defRPr sz="6785">
                <a:latin typeface="Arial"/>
                <a:ea typeface="Arial"/>
                <a:cs typeface="Arial"/>
                <a:sym typeface="Arial"/>
              </a:defRPr>
            </a:pPr>
          </a:p>
          <a:p>
            <a:pPr defTabSz="484703">
              <a:defRPr sz="6785">
                <a:latin typeface="Arial"/>
                <a:ea typeface="Arial"/>
                <a:cs typeface="Arial"/>
                <a:sym typeface="Arial"/>
              </a:defRPr>
            </a:pPr>
          </a:p>
          <a:p>
            <a:pPr defTabSz="484703">
              <a:defRPr sz="6785">
                <a:latin typeface="Arial"/>
                <a:ea typeface="Arial"/>
                <a:cs typeface="Arial"/>
                <a:sym typeface="Arial"/>
              </a:defRPr>
            </a:pPr>
            <a:r>
              <a:t>And say to the believing women to restrain their eyes and to guard their private parts and do not display their ornaments, except that which appears from it, and that they throw their veils over their bosoms and do not display their ornaments, except to their husbands, or their fathers or their husband’s fathers or their sons or their husband’s sons or their brothers or their brothers’ sons or their sisters’ sons or their…</a:t>
            </a:r>
          </a:p>
          <a:p>
            <a:pPr defTabSz="484703">
              <a:defRPr sz="6607"/>
            </a:pPr>
          </a:p>
          <a:p>
            <a:pPr defTabSz="484703">
              <a:defRPr sz="6607"/>
            </a:pPr>
          </a:p>
        </p:txBody>
      </p:sp>
    </p:spTree>
  </p:cSld>
  <p:clrMapOvr>
    <a:masterClrMapping/>
  </p:clrMapOvr>
  <p:transition xmlns:p14="http://schemas.microsoft.com/office/powerpoint/2010/main" spd="med" advClick="1"/>
</p:sld>
</file>

<file path=ppt/slides/slide6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0" name="Quran 24:31:…"/>
          <p:cNvSpPr txBox="1"/>
          <p:nvPr>
            <p:ph type="ctrTitle"/>
          </p:nvPr>
        </p:nvSpPr>
        <p:spPr>
          <a:xfrm>
            <a:off x="397836" y="96180"/>
            <a:ext cx="23720134" cy="13388579"/>
          </a:xfrm>
          <a:prstGeom prst="rect">
            <a:avLst/>
          </a:prstGeom>
        </p:spPr>
        <p:txBody>
          <a:bodyPr/>
          <a:lstStyle/>
          <a:p>
            <a:pPr defTabSz="410765">
              <a:defRPr sz="6250">
                <a:latin typeface="Arial"/>
                <a:ea typeface="Arial"/>
                <a:cs typeface="Arial"/>
                <a:sym typeface="Arial"/>
              </a:defRPr>
            </a:pPr>
          </a:p>
          <a:p>
            <a:pPr defTabSz="410765">
              <a:defRPr sz="7000">
                <a:latin typeface="Arial"/>
                <a:ea typeface="Arial"/>
                <a:cs typeface="Arial"/>
                <a:sym typeface="Arial"/>
              </a:defRPr>
            </a:pPr>
            <a:r>
              <a:t>Quran 24:31:</a:t>
            </a:r>
          </a:p>
          <a:p>
            <a:pPr defTabSz="410765">
              <a:defRPr sz="7000">
                <a:latin typeface="Arial"/>
                <a:ea typeface="Arial"/>
                <a:cs typeface="Arial"/>
                <a:sym typeface="Arial"/>
              </a:defRPr>
            </a:pPr>
          </a:p>
          <a:p>
            <a:pPr defTabSz="410765">
              <a:defRPr sz="7000">
                <a:latin typeface="Arial"/>
                <a:ea typeface="Arial"/>
                <a:cs typeface="Arial"/>
                <a:sym typeface="Arial"/>
              </a:defRPr>
            </a:pPr>
          </a:p>
          <a:p>
            <a:pPr defTabSz="410765">
              <a:defRPr sz="7000">
                <a:latin typeface="Arial"/>
                <a:ea typeface="Arial"/>
                <a:cs typeface="Arial"/>
                <a:sym typeface="Arial"/>
              </a:defRPr>
            </a:pPr>
            <a:r>
              <a:t>O you prophet, say to your wives and to your daughters </a:t>
            </a:r>
            <a:br/>
            <a:r>
              <a:t>and the women of the believers, let down their hijab over them, that in this way they will be known, so they will not </a:t>
            </a:r>
            <a:br/>
            <a:r>
              <a:t>be harmed.</a:t>
            </a:r>
          </a:p>
          <a:p>
            <a:pPr defTabSz="410765">
              <a:defRPr sz="5750">
                <a:latin typeface="Arial"/>
                <a:ea typeface="Arial"/>
                <a:cs typeface="Arial"/>
                <a:sym typeface="Arial"/>
              </a:defRPr>
            </a:pPr>
          </a:p>
          <a:p>
            <a:pPr defTabSz="410765">
              <a:defRPr sz="5750">
                <a:latin typeface="Arial"/>
                <a:ea typeface="Arial"/>
                <a:cs typeface="Arial"/>
                <a:sym typeface="Arial"/>
              </a:defRPr>
            </a:pPr>
          </a:p>
          <a:p>
            <a:pPr defTabSz="410765">
              <a:defRPr sz="5750">
                <a:latin typeface="Arial"/>
                <a:ea typeface="Arial"/>
                <a:cs typeface="Arial"/>
                <a:sym typeface="Arial"/>
              </a:defRPr>
            </a:pPr>
          </a:p>
          <a:p>
            <a:pPr defTabSz="410765">
              <a:defRPr sz="5750">
                <a:latin typeface="Arial"/>
                <a:ea typeface="Arial"/>
                <a:cs typeface="Arial"/>
                <a:sym typeface="Arial"/>
              </a:defRPr>
            </a:pPr>
          </a:p>
          <a:p>
            <a:pPr defTabSz="410765">
              <a:defRPr sz="5750">
                <a:latin typeface="Arial"/>
                <a:ea typeface="Arial"/>
                <a:cs typeface="Arial"/>
                <a:sym typeface="Arial"/>
              </a:defRPr>
            </a:pPr>
          </a:p>
        </p:txBody>
      </p:sp>
    </p:spTree>
  </p:cSld>
  <p:clrMapOvr>
    <a:masterClrMapping/>
  </p:clrMapOvr>
  <p:transition xmlns:p14="http://schemas.microsoft.com/office/powerpoint/2010/main" spd="med" advClick="1"/>
</p:sld>
</file>

<file path=ppt/slides/slide6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2" name="Double-click to edit"/>
          <p:cNvSpPr txBox="1"/>
          <p:nvPr>
            <p:ph type="ctrTitle"/>
          </p:nvPr>
        </p:nvSpPr>
        <p:spPr>
          <a:xfrm>
            <a:off x="194034" y="335514"/>
            <a:ext cx="24007466" cy="13167197"/>
          </a:xfrm>
          <a:prstGeom prst="rect">
            <a:avLst/>
          </a:prstGeom>
        </p:spPr>
        <p:txBody>
          <a:bodyPr/>
          <a:lstStyle/>
          <a:p>
            <a:pPr/>
          </a:p>
          <a:p>
            <a:pPr/>
          </a:p>
          <a:p>
            <a:pPr/>
          </a:p>
          <a:p>
            <a:pPr/>
          </a:p>
        </p:txBody>
      </p:sp>
      <p:pic>
        <p:nvPicPr>
          <p:cNvPr id="333" name="usama#1.jpg" descr="usama#1.jpg"/>
          <p:cNvPicPr>
            <a:picLocks noChangeAspect="1"/>
          </p:cNvPicPr>
          <p:nvPr/>
        </p:nvPicPr>
        <p:blipFill>
          <a:blip r:embed="rId2">
            <a:extLst/>
          </a:blip>
          <a:stretch>
            <a:fillRect/>
          </a:stretch>
        </p:blipFill>
        <p:spPr>
          <a:xfrm>
            <a:off x="4233862" y="947596"/>
            <a:ext cx="17103848" cy="11820808"/>
          </a:xfrm>
          <a:prstGeom prst="rect">
            <a:avLst/>
          </a:prstGeom>
          <a:ln w="12700">
            <a:miter lim="400000"/>
          </a:ln>
        </p:spPr>
      </p:pic>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5" name="Mark Dever Praises Radical, Liberal,  Anti-Biblical Book “Divided By Faith”"/>
          <p:cNvSpPr txBox="1"/>
          <p:nvPr>
            <p:ph type="title"/>
          </p:nvPr>
        </p:nvSpPr>
        <p:spPr>
          <a:xfrm>
            <a:off x="177105" y="357187"/>
            <a:ext cx="24029790" cy="13131199"/>
          </a:xfrm>
          <a:prstGeom prst="rect">
            <a:avLst/>
          </a:prstGeom>
        </p:spPr>
        <p:txBody>
          <a:bodyPr/>
          <a:lstStyle/>
          <a:p>
            <a:pPr defTabSz="739378">
              <a:defRPr sz="10080"/>
            </a:pPr>
          </a:p>
          <a:p>
            <a:pPr defTabSz="739378">
              <a:defRPr sz="10080"/>
            </a:pPr>
          </a:p>
          <a:p>
            <a:pPr defTabSz="739378">
              <a:defRPr sz="10080"/>
            </a:pPr>
          </a:p>
          <a:p>
            <a:pPr defTabSz="739378">
              <a:defRPr sz="10080"/>
            </a:pPr>
          </a:p>
          <a:p>
            <a:pPr defTabSz="739378">
              <a:defRPr sz="10080"/>
            </a:pPr>
          </a:p>
          <a:p>
            <a:pPr defTabSz="739378">
              <a:defRPr sz="10080"/>
            </a:pPr>
          </a:p>
          <a:p>
            <a:pPr defTabSz="739378">
              <a:defRPr sz="10080"/>
            </a:pPr>
          </a:p>
          <a:p>
            <a:pPr defTabSz="739378">
              <a:defRPr sz="6750">
                <a:latin typeface="Arial Narrow"/>
                <a:ea typeface="Arial Narrow"/>
                <a:cs typeface="Arial Narrow"/>
                <a:sym typeface="Arial Narrow"/>
              </a:defRPr>
            </a:pPr>
            <a:r>
              <a:t>Mark Dever Praises Radical, Liberal, </a:t>
            </a:r>
            <a:br/>
            <a:r>
              <a:t>Anti-Biblical Book “Divided By Faith” </a:t>
            </a:r>
          </a:p>
        </p:txBody>
      </p:sp>
      <p:pic>
        <p:nvPicPr>
          <p:cNvPr id="146" name="Markdever#1.jpg" descr="Markdever#1.jpg"/>
          <p:cNvPicPr>
            <a:picLocks noChangeAspect="1"/>
          </p:cNvPicPr>
          <p:nvPr/>
        </p:nvPicPr>
        <p:blipFill>
          <a:blip r:embed="rId2">
            <a:extLst/>
          </a:blip>
          <a:stretch>
            <a:fillRect/>
          </a:stretch>
        </p:blipFill>
        <p:spPr>
          <a:xfrm>
            <a:off x="5512180" y="424818"/>
            <a:ext cx="13359640" cy="10631164"/>
          </a:xfrm>
          <a:prstGeom prst="rect">
            <a:avLst/>
          </a:prstGeom>
          <a:ln w="12700">
            <a:miter lim="400000"/>
          </a:ln>
        </p:spPr>
      </p:pic>
      <p:sp>
        <p:nvSpPr>
          <p:cNvPr id="147" name="Arrow"/>
          <p:cNvSpPr/>
          <p:nvPr/>
        </p:nvSpPr>
        <p:spPr>
          <a:xfrm>
            <a:off x="6508750" y="3937000"/>
            <a:ext cx="1270000" cy="1270000"/>
          </a:xfrm>
          <a:prstGeom prst="rightArrow">
            <a:avLst>
              <a:gd name="adj1" fmla="val 32000"/>
              <a:gd name="adj2" fmla="val 64000"/>
            </a:avLst>
          </a:prstGeom>
          <a:solidFill>
            <a:schemeClr val="accent1">
              <a:lumOff val="13529"/>
            </a:schemeClr>
          </a:solidFill>
          <a:ln w="12700">
            <a:miter lim="400000"/>
          </a:ln>
        </p:spPr>
        <p:txBody>
          <a:bodyPr lIns="71437" tIns="71437" rIns="71437" bIns="71437" anchor="ctr"/>
          <a:lstStyle/>
          <a:p>
            <a:pPr>
              <a:defRPr b="0" sz="3000">
                <a:latin typeface="+mn-lt"/>
                <a:ea typeface="+mn-ea"/>
                <a:cs typeface="+mn-cs"/>
                <a:sym typeface="Helvetica Neue Medium"/>
              </a:defRPr>
            </a:pPr>
          </a:p>
        </p:txBody>
      </p:sp>
    </p:spTree>
  </p:cSld>
  <p:clrMapOvr>
    <a:masterClrMapping/>
  </p:clrMapOvr>
  <p:transition xmlns:p14="http://schemas.microsoft.com/office/powerpoint/2010/main" spd="med" advClick="1"/>
</p:sld>
</file>

<file path=ppt/slides/slide7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5" name="Double-click to edit"/>
          <p:cNvSpPr txBox="1"/>
          <p:nvPr>
            <p:ph type="ctrTitle"/>
          </p:nvPr>
        </p:nvSpPr>
        <p:spPr>
          <a:xfrm>
            <a:off x="330491" y="371233"/>
            <a:ext cx="23873520" cy="13164034"/>
          </a:xfrm>
          <a:prstGeom prst="rect">
            <a:avLst/>
          </a:prstGeom>
        </p:spPr>
        <p:txBody>
          <a:bodyPr/>
          <a:lstStyle/>
          <a:p>
            <a:pPr/>
          </a:p>
          <a:p>
            <a:pPr/>
          </a:p>
          <a:p>
            <a:pPr/>
          </a:p>
        </p:txBody>
      </p:sp>
      <p:pic>
        <p:nvPicPr>
          <p:cNvPr id="336" name="quran#1commentary.jpg" descr="quran#1commentary.jpg"/>
          <p:cNvPicPr>
            <a:picLocks noChangeAspect="1"/>
          </p:cNvPicPr>
          <p:nvPr/>
        </p:nvPicPr>
        <p:blipFill>
          <a:blip r:embed="rId2">
            <a:extLst/>
          </a:blip>
          <a:stretch>
            <a:fillRect/>
          </a:stretch>
        </p:blipFill>
        <p:spPr>
          <a:xfrm>
            <a:off x="1156895" y="2685875"/>
            <a:ext cx="22220713" cy="5453115"/>
          </a:xfrm>
          <a:prstGeom prst="rect">
            <a:avLst/>
          </a:prstGeom>
          <a:ln w="12700">
            <a:miter lim="400000"/>
          </a:ln>
        </p:spPr>
      </p:pic>
    </p:spTree>
  </p:cSld>
  <p:clrMapOvr>
    <a:masterClrMapping/>
  </p:clrMapOvr>
  <p:transition xmlns:p14="http://schemas.microsoft.com/office/powerpoint/2010/main" spd="med" advClick="1"/>
</p:sld>
</file>

<file path=ppt/slides/slide7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38" name="Goodrich#3.jpg" descr="Goodrich#3.jpg"/>
          <p:cNvPicPr>
            <a:picLocks noChangeAspect="1"/>
          </p:cNvPicPr>
          <p:nvPr/>
        </p:nvPicPr>
        <p:blipFill>
          <a:blip r:embed="rId2">
            <a:extLst/>
          </a:blip>
          <a:stretch>
            <a:fillRect/>
          </a:stretch>
        </p:blipFill>
        <p:spPr>
          <a:xfrm>
            <a:off x="1460096" y="3887787"/>
            <a:ext cx="21463808" cy="4139211"/>
          </a:xfrm>
          <a:prstGeom prst="rect">
            <a:avLst/>
          </a:prstGeom>
          <a:ln w="12700">
            <a:miter lim="400000"/>
          </a:ln>
        </p:spPr>
      </p:pic>
    </p:spTree>
  </p:cSld>
  <p:clrMapOvr>
    <a:masterClrMapping/>
  </p:clrMapOvr>
  <p:transition xmlns:p14="http://schemas.microsoft.com/office/powerpoint/2010/main" spd="med" advClick="1"/>
</p:sld>
</file>

<file path=ppt/slides/slide7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0" name="Double-click to edit"/>
          <p:cNvSpPr txBox="1"/>
          <p:nvPr>
            <p:ph type="subTitle" idx="1"/>
          </p:nvPr>
        </p:nvSpPr>
        <p:spPr>
          <a:xfrm>
            <a:off x="230404" y="299981"/>
            <a:ext cx="23761899" cy="13126177"/>
          </a:xfrm>
          <a:prstGeom prst="rect">
            <a:avLst/>
          </a:prstGeom>
        </p:spPr>
        <p:txBody>
          <a:bodyPr/>
          <a:lstStyle/>
          <a:p>
            <a:pPr defTabSz="747593">
              <a:defRPr sz="4732"/>
            </a:pPr>
          </a:p>
          <a:p>
            <a:pPr defTabSz="747593">
              <a:defRPr sz="4732"/>
            </a:pPr>
          </a:p>
          <a:p>
            <a:pPr defTabSz="747593">
              <a:defRPr sz="4732"/>
            </a:pPr>
          </a:p>
          <a:p>
            <a:pPr defTabSz="747593">
              <a:defRPr sz="4732"/>
            </a:pPr>
          </a:p>
          <a:p>
            <a:pPr defTabSz="747593">
              <a:defRPr sz="4732"/>
            </a:pPr>
          </a:p>
          <a:p>
            <a:pPr defTabSz="747593">
              <a:defRPr sz="4732"/>
            </a:pPr>
          </a:p>
          <a:p>
            <a:pPr defTabSz="747593">
              <a:defRPr sz="4732"/>
            </a:pPr>
          </a:p>
          <a:p>
            <a:pPr defTabSz="747593">
              <a:defRPr sz="4732"/>
            </a:pPr>
          </a:p>
          <a:p>
            <a:pPr defTabSz="747593">
              <a:defRPr sz="4732"/>
            </a:pPr>
          </a:p>
          <a:p>
            <a:pPr defTabSz="747593">
              <a:defRPr sz="4732"/>
            </a:pPr>
          </a:p>
          <a:p>
            <a:pPr defTabSz="747593">
              <a:defRPr sz="4732"/>
            </a:pPr>
          </a:p>
          <a:p>
            <a:pPr defTabSz="747593">
              <a:defRPr sz="4732"/>
            </a:pPr>
          </a:p>
          <a:p>
            <a:pPr defTabSz="747593">
              <a:defRPr sz="4732"/>
            </a:pPr>
          </a:p>
          <a:p>
            <a:pPr defTabSz="747593">
              <a:defRPr sz="4732"/>
            </a:pPr>
          </a:p>
          <a:p>
            <a:pPr defTabSz="747593">
              <a:defRPr sz="4732"/>
            </a:pPr>
          </a:p>
          <a:p>
            <a:pPr defTabSz="747593">
              <a:defRPr sz="4732"/>
            </a:pPr>
          </a:p>
          <a:p>
            <a:pPr defTabSz="747593">
              <a:defRPr sz="4732"/>
            </a:pPr>
          </a:p>
        </p:txBody>
      </p:sp>
      <p:pic>
        <p:nvPicPr>
          <p:cNvPr id="341" name="NF#11.jpg" descr="NF#11.jpg"/>
          <p:cNvPicPr>
            <a:picLocks noChangeAspect="1"/>
          </p:cNvPicPr>
          <p:nvPr/>
        </p:nvPicPr>
        <p:blipFill>
          <a:blip r:embed="rId2">
            <a:extLst/>
          </a:blip>
          <a:stretch>
            <a:fillRect/>
          </a:stretch>
        </p:blipFill>
        <p:spPr>
          <a:xfrm>
            <a:off x="888079" y="3412006"/>
            <a:ext cx="22446550" cy="6033523"/>
          </a:xfrm>
          <a:prstGeom prst="rect">
            <a:avLst/>
          </a:prstGeom>
          <a:ln w="12700">
            <a:miter lim="400000"/>
          </a:ln>
        </p:spPr>
      </p:pic>
    </p:spTree>
  </p:cSld>
  <p:clrMapOvr>
    <a:masterClrMapping/>
  </p:clrMapOvr>
  <p:transition xmlns:p14="http://schemas.microsoft.com/office/powerpoint/2010/main" spd="med" advClick="1"/>
</p:sld>
</file>

<file path=ppt/slides/slide7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3" name="Double-click to edit"/>
          <p:cNvSpPr txBox="1"/>
          <p:nvPr>
            <p:ph type="subTitle" idx="1"/>
          </p:nvPr>
        </p:nvSpPr>
        <p:spPr>
          <a:xfrm>
            <a:off x="234497" y="235334"/>
            <a:ext cx="23915006" cy="13245332"/>
          </a:xfrm>
          <a:prstGeom prst="rect">
            <a:avLst/>
          </a:prstGeom>
        </p:spPr>
        <p:txBody>
          <a:bodyPr/>
          <a:lstStyle/>
          <a:p>
            <a:pPr/>
          </a:p>
          <a:p>
            <a:pPr/>
          </a:p>
          <a:p>
            <a:pPr/>
          </a:p>
        </p:txBody>
      </p:sp>
      <p:pic>
        <p:nvPicPr>
          <p:cNvPr id="344" name="Clarion#1.jpg" descr="Clarion#1.jpg"/>
          <p:cNvPicPr>
            <a:picLocks noChangeAspect="1"/>
          </p:cNvPicPr>
          <p:nvPr/>
        </p:nvPicPr>
        <p:blipFill>
          <a:blip r:embed="rId2">
            <a:extLst/>
          </a:blip>
          <a:stretch>
            <a:fillRect/>
          </a:stretch>
        </p:blipFill>
        <p:spPr>
          <a:xfrm>
            <a:off x="2329941" y="3446462"/>
            <a:ext cx="19724118" cy="5949106"/>
          </a:xfrm>
          <a:prstGeom prst="rect">
            <a:avLst/>
          </a:prstGeom>
          <a:ln w="12700">
            <a:miter lim="400000"/>
          </a:ln>
        </p:spPr>
      </p:pic>
    </p:spTree>
  </p:cSld>
  <p:clrMapOvr>
    <a:masterClrMapping/>
  </p:clrMapOvr>
  <p:transition xmlns:p14="http://schemas.microsoft.com/office/powerpoint/2010/main" spd="med" advClick="1"/>
</p:sld>
</file>

<file path=ppt/slides/slide7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6" name="Double-click to edit"/>
          <p:cNvSpPr txBox="1"/>
          <p:nvPr>
            <p:ph type="subTitle" idx="1"/>
          </p:nvPr>
        </p:nvSpPr>
        <p:spPr>
          <a:xfrm>
            <a:off x="204638" y="320538"/>
            <a:ext cx="23974724" cy="13074924"/>
          </a:xfrm>
          <a:prstGeom prst="rect">
            <a:avLst/>
          </a:prstGeom>
        </p:spPr>
        <p:txBody>
          <a:bodyPr/>
          <a:lstStyle/>
          <a:p>
            <a:pPr/>
          </a:p>
          <a:p>
            <a:pPr/>
          </a:p>
          <a:p>
            <a:pPr/>
          </a:p>
          <a:p>
            <a:pPr/>
          </a:p>
          <a:p>
            <a:pPr/>
          </a:p>
        </p:txBody>
      </p:sp>
      <p:pic>
        <p:nvPicPr>
          <p:cNvPr id="347" name="Clarion#4.jpg" descr="Clarion#4.jpg"/>
          <p:cNvPicPr>
            <a:picLocks noChangeAspect="1"/>
          </p:cNvPicPr>
          <p:nvPr/>
        </p:nvPicPr>
        <p:blipFill>
          <a:blip r:embed="rId2">
            <a:extLst/>
          </a:blip>
          <a:stretch>
            <a:fillRect/>
          </a:stretch>
        </p:blipFill>
        <p:spPr>
          <a:xfrm>
            <a:off x="961704" y="1717675"/>
            <a:ext cx="22460592" cy="9586557"/>
          </a:xfrm>
          <a:prstGeom prst="rect">
            <a:avLst/>
          </a:prstGeom>
          <a:ln w="12700">
            <a:miter lim="400000"/>
          </a:ln>
        </p:spPr>
      </p:pic>
    </p:spTree>
  </p:cSld>
  <p:clrMapOvr>
    <a:masterClrMapping/>
  </p:clrMapOvr>
  <p:transition xmlns:p14="http://schemas.microsoft.com/office/powerpoint/2010/main" spd="med" advClick="1"/>
</p:sld>
</file>

<file path=ppt/slides/slide7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9" name="Double-click to edit"/>
          <p:cNvSpPr txBox="1"/>
          <p:nvPr>
            <p:ph type="subTitle" idx="1"/>
          </p:nvPr>
        </p:nvSpPr>
        <p:spPr>
          <a:xfrm>
            <a:off x="219335" y="323050"/>
            <a:ext cx="24010070" cy="13304584"/>
          </a:xfrm>
          <a:prstGeom prst="rect">
            <a:avLst/>
          </a:prstGeom>
        </p:spPr>
        <p:txBody>
          <a:bodyPr/>
          <a:lstStyle/>
          <a:p>
            <a:pPr/>
          </a:p>
          <a:p>
            <a:pPr/>
          </a:p>
          <a:p>
            <a:pPr/>
          </a:p>
          <a:p>
            <a:pPr/>
          </a:p>
          <a:p>
            <a:pPr/>
          </a:p>
        </p:txBody>
      </p:sp>
      <p:pic>
        <p:nvPicPr>
          <p:cNvPr id="350" name="goodrich#4.jpg" descr="goodrich#4.jpg"/>
          <p:cNvPicPr>
            <a:picLocks noChangeAspect="1"/>
          </p:cNvPicPr>
          <p:nvPr/>
        </p:nvPicPr>
        <p:blipFill>
          <a:blip r:embed="rId2">
            <a:extLst/>
          </a:blip>
          <a:stretch>
            <a:fillRect/>
          </a:stretch>
        </p:blipFill>
        <p:spPr>
          <a:xfrm>
            <a:off x="2485452" y="3127375"/>
            <a:ext cx="19477836" cy="5419112"/>
          </a:xfrm>
          <a:prstGeom prst="rect">
            <a:avLst/>
          </a:prstGeom>
          <a:ln w="12700">
            <a:miter lim="400000"/>
          </a:ln>
        </p:spPr>
      </p:pic>
    </p:spTree>
  </p:cSld>
  <p:clrMapOvr>
    <a:masterClrMapping/>
  </p:clrMapOvr>
  <p:transition xmlns:p14="http://schemas.microsoft.com/office/powerpoint/2010/main" spd="med" advClick="1"/>
</p:sld>
</file>

<file path=ppt/slides/slide7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52" name="goodrich#5.jpg" descr="goodrich#5.jpg"/>
          <p:cNvPicPr>
            <a:picLocks noChangeAspect="1"/>
          </p:cNvPicPr>
          <p:nvPr/>
        </p:nvPicPr>
        <p:blipFill>
          <a:blip r:embed="rId2">
            <a:extLst/>
          </a:blip>
          <a:stretch>
            <a:fillRect/>
          </a:stretch>
        </p:blipFill>
        <p:spPr>
          <a:xfrm>
            <a:off x="1404075" y="3662475"/>
            <a:ext cx="21693889" cy="3876450"/>
          </a:xfrm>
          <a:prstGeom prst="rect">
            <a:avLst/>
          </a:prstGeom>
          <a:ln w="12700">
            <a:miter lim="400000"/>
          </a:ln>
        </p:spPr>
      </p:pic>
    </p:spTree>
  </p:cSld>
  <p:clrMapOvr>
    <a:masterClrMapping/>
  </p:clrMapOvr>
  <p:transition xmlns:p14="http://schemas.microsoft.com/office/powerpoint/2010/main" spd="med" advClick="1"/>
</p:sld>
</file>

<file path=ppt/slides/slide7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4" name="Double-click to edit"/>
          <p:cNvSpPr txBox="1"/>
          <p:nvPr>
            <p:ph type="ctrTitle"/>
          </p:nvPr>
        </p:nvSpPr>
        <p:spPr>
          <a:xfrm>
            <a:off x="288726" y="195615"/>
            <a:ext cx="23806548" cy="13324770"/>
          </a:xfrm>
          <a:prstGeom prst="rect">
            <a:avLst/>
          </a:prstGeom>
        </p:spPr>
        <p:txBody>
          <a:bodyPr/>
          <a:lstStyle/>
          <a:p>
            <a:pPr/>
          </a:p>
          <a:p>
            <a:pPr/>
          </a:p>
          <a:p>
            <a:pPr/>
          </a:p>
        </p:txBody>
      </p:sp>
      <p:pic>
        <p:nvPicPr>
          <p:cNvPr id="355" name="goodrich#6.jpg" descr="goodrich#6.jpg"/>
          <p:cNvPicPr>
            <a:picLocks noChangeAspect="1"/>
          </p:cNvPicPr>
          <p:nvPr/>
        </p:nvPicPr>
        <p:blipFill>
          <a:blip r:embed="rId2">
            <a:extLst/>
          </a:blip>
          <a:stretch>
            <a:fillRect/>
          </a:stretch>
        </p:blipFill>
        <p:spPr>
          <a:xfrm>
            <a:off x="1934210" y="3270250"/>
            <a:ext cx="20515580" cy="5364613"/>
          </a:xfrm>
          <a:prstGeom prst="rect">
            <a:avLst/>
          </a:prstGeom>
          <a:ln w="12700">
            <a:miter lim="400000"/>
          </a:ln>
        </p:spPr>
      </p:pic>
    </p:spTree>
  </p:cSld>
  <p:clrMapOvr>
    <a:masterClrMapping/>
  </p:clrMapOvr>
  <p:transition xmlns:p14="http://schemas.microsoft.com/office/powerpoint/2010/main" spd="med" advClick="1"/>
</p:sld>
</file>

<file path=ppt/slides/slide7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7" name="Double-click to edit"/>
          <p:cNvSpPr txBox="1"/>
          <p:nvPr>
            <p:ph type="ctrTitle"/>
          </p:nvPr>
        </p:nvSpPr>
        <p:spPr>
          <a:xfrm>
            <a:off x="217847" y="329840"/>
            <a:ext cx="23948306" cy="13056320"/>
          </a:xfrm>
          <a:prstGeom prst="rect">
            <a:avLst/>
          </a:prstGeom>
        </p:spPr>
        <p:txBody>
          <a:bodyPr/>
          <a:lstStyle/>
          <a:p>
            <a:pPr/>
          </a:p>
          <a:p>
            <a:pPr/>
          </a:p>
          <a:p>
            <a:pPr/>
          </a:p>
          <a:p>
            <a:pPr/>
          </a:p>
          <a:p>
            <a:pPr/>
          </a:p>
        </p:txBody>
      </p:sp>
      <p:pic>
        <p:nvPicPr>
          <p:cNvPr id="358" name="onenewsnow.jpg" descr="onenewsnow.jpg"/>
          <p:cNvPicPr>
            <a:picLocks noChangeAspect="1"/>
          </p:cNvPicPr>
          <p:nvPr/>
        </p:nvPicPr>
        <p:blipFill>
          <a:blip r:embed="rId2">
            <a:extLst/>
          </a:blip>
          <a:stretch>
            <a:fillRect/>
          </a:stretch>
        </p:blipFill>
        <p:spPr>
          <a:xfrm>
            <a:off x="3733800" y="654050"/>
            <a:ext cx="17502078" cy="11681910"/>
          </a:xfrm>
          <a:prstGeom prst="rect">
            <a:avLst/>
          </a:prstGeom>
          <a:ln w="12700">
            <a:miter lim="400000"/>
          </a:ln>
        </p:spPr>
      </p:pic>
    </p:spTree>
  </p:cSld>
  <p:clrMapOvr>
    <a:masterClrMapping/>
  </p:clrMapOvr>
  <p:transition xmlns:p14="http://schemas.microsoft.com/office/powerpoint/2010/main" spd="med" advClick="1"/>
</p:sld>
</file>

<file path=ppt/slides/slide7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0" name="Tim Wildmon and American Family Association Interview &amp; Promote False Teacher Heidi Baker"/>
          <p:cNvSpPr txBox="1"/>
          <p:nvPr>
            <p:ph type="ctrTitle"/>
          </p:nvPr>
        </p:nvSpPr>
        <p:spPr>
          <a:xfrm>
            <a:off x="207801" y="141572"/>
            <a:ext cx="23938074" cy="13163663"/>
          </a:xfrm>
          <a:prstGeom prst="rect">
            <a:avLst/>
          </a:prstGeom>
        </p:spPr>
        <p:txBody>
          <a:bodyPr/>
          <a:lstStyle/>
          <a:p>
            <a:pPr/>
          </a:p>
          <a:p>
            <a:pPr>
              <a:defRPr sz="7500">
                <a:latin typeface="Arial"/>
                <a:ea typeface="Arial"/>
                <a:cs typeface="Arial"/>
                <a:sym typeface="Arial"/>
              </a:defRPr>
            </a:pPr>
            <a:r>
              <a:t>Tim Wildmon and American Family Association Interview &amp; Promote False Teacher Heidi Baker</a:t>
            </a:r>
          </a:p>
        </p:txBody>
      </p:sp>
      <p:pic>
        <p:nvPicPr>
          <p:cNvPr id="361" name="Tim Wildmon and Heidi Baker.jpg" descr="Tim Wildmon and Heidi Baker.jpg"/>
          <p:cNvPicPr>
            <a:picLocks noChangeAspect="1"/>
          </p:cNvPicPr>
          <p:nvPr/>
        </p:nvPicPr>
        <p:blipFill>
          <a:blip r:embed="rId2">
            <a:extLst/>
          </a:blip>
          <a:stretch>
            <a:fillRect/>
          </a:stretch>
        </p:blipFill>
        <p:spPr>
          <a:xfrm>
            <a:off x="6447982" y="469106"/>
            <a:ext cx="11457711" cy="9740395"/>
          </a:xfrm>
          <a:prstGeom prst="rect">
            <a:avLst/>
          </a:prstGeom>
          <a:ln w="12700">
            <a:miter lim="400000"/>
          </a:ln>
        </p:spPr>
      </p:pic>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9" name="Mark Dever Praising The Book “Divided By Faith”  Whose Co-Author is Known For Praising Liberation Theology"/>
          <p:cNvSpPr txBox="1"/>
          <p:nvPr>
            <p:ph type="title"/>
          </p:nvPr>
        </p:nvSpPr>
        <p:spPr>
          <a:xfrm>
            <a:off x="301656" y="357187"/>
            <a:ext cx="23780688" cy="13001626"/>
          </a:xfrm>
          <a:prstGeom prst="rect">
            <a:avLst/>
          </a:prstGeom>
        </p:spPr>
        <p:txBody>
          <a:bodyPr/>
          <a:lstStyle/>
          <a:p>
            <a:pPr/>
          </a:p>
          <a:p>
            <a:pPr/>
          </a:p>
          <a:p>
            <a:pPr/>
          </a:p>
          <a:p>
            <a:pPr/>
          </a:p>
          <a:p>
            <a:pPr>
              <a:defRPr sz="7500">
                <a:latin typeface="Arial Narrow"/>
                <a:ea typeface="Arial Narrow"/>
                <a:cs typeface="Arial Narrow"/>
                <a:sym typeface="Arial Narrow"/>
              </a:defRPr>
            </a:pPr>
            <a:r>
              <a:t>Mark Dever Praising The Book “Divided By Faith” </a:t>
            </a:r>
            <a:br/>
            <a:r>
              <a:t>Whose Co-Author is Known For Praising Liberation Theology</a:t>
            </a:r>
          </a:p>
        </p:txBody>
      </p:sp>
      <p:pic>
        <p:nvPicPr>
          <p:cNvPr id="150" name="markdever#2.jpg" descr="markdever#2.jpg"/>
          <p:cNvPicPr>
            <a:picLocks noChangeAspect="1"/>
          </p:cNvPicPr>
          <p:nvPr/>
        </p:nvPicPr>
        <p:blipFill>
          <a:blip r:embed="rId2">
            <a:extLst/>
          </a:blip>
          <a:stretch>
            <a:fillRect/>
          </a:stretch>
        </p:blipFill>
        <p:spPr>
          <a:xfrm>
            <a:off x="-20111" y="4506998"/>
            <a:ext cx="24424222" cy="2113108"/>
          </a:xfrm>
          <a:prstGeom prst="rect">
            <a:avLst/>
          </a:prstGeom>
          <a:ln w="12700">
            <a:miter lim="400000"/>
          </a:ln>
        </p:spPr>
      </p:pic>
    </p:spTree>
  </p:cSld>
  <p:clrMapOvr>
    <a:masterClrMapping/>
  </p:clrMapOvr>
  <p:transition xmlns:p14="http://schemas.microsoft.com/office/powerpoint/2010/main" spd="med" advClick="1"/>
</p:sld>
</file>

<file path=ppt/slides/slide8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3" name="American Family Association Interview &amp; Promote False Teacher Lou Engle"/>
          <p:cNvSpPr txBox="1"/>
          <p:nvPr>
            <p:ph type="ctrTitle"/>
          </p:nvPr>
        </p:nvSpPr>
        <p:spPr>
          <a:xfrm>
            <a:off x="207801" y="141572"/>
            <a:ext cx="23938074" cy="13163663"/>
          </a:xfrm>
          <a:prstGeom prst="rect">
            <a:avLst/>
          </a:prstGeom>
        </p:spPr>
        <p:txBody>
          <a:bodyPr/>
          <a:lstStyle/>
          <a:p>
            <a:pPr/>
          </a:p>
          <a:p>
            <a:pPr>
              <a:defRPr sz="7500">
                <a:latin typeface="Arial"/>
                <a:ea typeface="Arial"/>
                <a:cs typeface="Arial"/>
                <a:sym typeface="Arial"/>
              </a:defRPr>
            </a:pPr>
            <a:r>
              <a:t>American Family Association Interview &amp; Promote False Teacher Lou Engle</a:t>
            </a:r>
          </a:p>
        </p:txBody>
      </p:sp>
      <p:pic>
        <p:nvPicPr>
          <p:cNvPr id="364" name="AFA and Lou Engle.jpg" descr="AFA and Lou Engle.jpg"/>
          <p:cNvPicPr>
            <a:picLocks noChangeAspect="1"/>
          </p:cNvPicPr>
          <p:nvPr/>
        </p:nvPicPr>
        <p:blipFill>
          <a:blip r:embed="rId2">
            <a:extLst/>
          </a:blip>
          <a:stretch>
            <a:fillRect/>
          </a:stretch>
        </p:blipFill>
        <p:spPr>
          <a:xfrm>
            <a:off x="8913710" y="421833"/>
            <a:ext cx="6556580" cy="10357734"/>
          </a:xfrm>
          <a:prstGeom prst="rect">
            <a:avLst/>
          </a:prstGeom>
          <a:ln w="12700">
            <a:miter lim="400000"/>
          </a:ln>
        </p:spPr>
      </p:pic>
    </p:spTree>
  </p:cSld>
  <p:clrMapOvr>
    <a:masterClrMapping/>
  </p:clrMapOvr>
  <p:transition xmlns:p14="http://schemas.microsoft.com/office/powerpoint/2010/main" spd="med" advClick="1"/>
</p:sld>
</file>

<file path=ppt/slides/slide8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6" name="Tim Wildmon and American Family Association Interview &amp; Promote False Teacher Rick Joyner"/>
          <p:cNvSpPr txBox="1"/>
          <p:nvPr>
            <p:ph type="ctrTitle"/>
          </p:nvPr>
        </p:nvSpPr>
        <p:spPr>
          <a:xfrm>
            <a:off x="207801" y="141572"/>
            <a:ext cx="23938074" cy="13163663"/>
          </a:xfrm>
          <a:prstGeom prst="rect">
            <a:avLst/>
          </a:prstGeom>
        </p:spPr>
        <p:txBody>
          <a:bodyPr/>
          <a:lstStyle/>
          <a:p>
            <a:pPr/>
          </a:p>
          <a:p>
            <a:pPr>
              <a:defRPr sz="7500">
                <a:latin typeface="Arial"/>
                <a:ea typeface="Arial"/>
                <a:cs typeface="Arial"/>
                <a:sym typeface="Arial"/>
              </a:defRPr>
            </a:pPr>
            <a:r>
              <a:t>Tim Wildmon and American Family Association Interview &amp; Promote False Teacher Rick Joyner</a:t>
            </a:r>
          </a:p>
        </p:txBody>
      </p:sp>
      <p:pic>
        <p:nvPicPr>
          <p:cNvPr id="367" name="Tim Wildmon and Rick Joyner.jpg" descr="Tim Wildmon and Rick Joyner.jpg"/>
          <p:cNvPicPr>
            <a:picLocks noChangeAspect="1"/>
          </p:cNvPicPr>
          <p:nvPr/>
        </p:nvPicPr>
        <p:blipFill>
          <a:blip r:embed="rId2">
            <a:extLst/>
          </a:blip>
          <a:stretch>
            <a:fillRect/>
          </a:stretch>
        </p:blipFill>
        <p:spPr>
          <a:xfrm>
            <a:off x="4900881" y="1027906"/>
            <a:ext cx="14551914" cy="8433050"/>
          </a:xfrm>
          <a:prstGeom prst="rect">
            <a:avLst/>
          </a:prstGeom>
          <a:ln w="12700">
            <a:miter lim="400000"/>
          </a:ln>
        </p:spPr>
      </p:pic>
    </p:spTree>
  </p:cSld>
  <p:clrMapOvr>
    <a:masterClrMapping/>
  </p:clrMapOvr>
  <p:transition xmlns:p14="http://schemas.microsoft.com/office/powerpoint/2010/main" spd="med" advClick="1"/>
</p:sld>
</file>

<file path=ppt/slides/slide8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9" name="Double-click to edit"/>
          <p:cNvSpPr txBox="1"/>
          <p:nvPr>
            <p:ph type="ctrTitle"/>
          </p:nvPr>
        </p:nvSpPr>
        <p:spPr>
          <a:xfrm>
            <a:off x="508930" y="318306"/>
            <a:ext cx="23646898" cy="13150547"/>
          </a:xfrm>
          <a:prstGeom prst="rect">
            <a:avLst/>
          </a:prstGeom>
        </p:spPr>
        <p:txBody>
          <a:bodyPr/>
          <a:lstStyle/>
          <a:p>
            <a:pPr/>
          </a:p>
          <a:p>
            <a:pPr/>
          </a:p>
        </p:txBody>
      </p:sp>
      <p:pic>
        <p:nvPicPr>
          <p:cNvPr id="370" name="Rick Joyner Goes to Heaven.jpg" descr="Rick Joyner Goes to Heaven.jpg"/>
          <p:cNvPicPr>
            <a:picLocks noChangeAspect="1"/>
          </p:cNvPicPr>
          <p:nvPr/>
        </p:nvPicPr>
        <p:blipFill>
          <a:blip r:embed="rId2">
            <a:extLst/>
          </a:blip>
          <a:stretch>
            <a:fillRect/>
          </a:stretch>
        </p:blipFill>
        <p:spPr>
          <a:xfrm>
            <a:off x="6700017" y="-155502"/>
            <a:ext cx="11922593" cy="13843769"/>
          </a:xfrm>
          <a:prstGeom prst="rect">
            <a:avLst/>
          </a:prstGeom>
          <a:ln w="12700">
            <a:miter lim="400000"/>
          </a:ln>
        </p:spPr>
      </p:pic>
    </p:spTree>
  </p:cSld>
  <p:clrMapOvr>
    <a:masterClrMapping/>
  </p:clrMapOvr>
  <p:transition xmlns:p14="http://schemas.microsoft.com/office/powerpoint/2010/main" spd="med" advClick="1"/>
</p:sld>
</file>

<file path=ppt/slides/slide8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72" name="Double-click to edit"/>
          <p:cNvSpPr txBox="1"/>
          <p:nvPr>
            <p:ph type="ctrTitle"/>
          </p:nvPr>
        </p:nvSpPr>
        <p:spPr>
          <a:xfrm>
            <a:off x="204942" y="209940"/>
            <a:ext cx="23974116" cy="13296120"/>
          </a:xfrm>
          <a:prstGeom prst="rect">
            <a:avLst/>
          </a:prstGeom>
        </p:spPr>
        <p:txBody>
          <a:bodyPr/>
          <a:lstStyle/>
          <a:p>
            <a:pPr/>
          </a:p>
          <a:p>
            <a:pPr/>
          </a:p>
          <a:p>
            <a:pPr/>
          </a:p>
        </p:txBody>
      </p:sp>
      <p:pic>
        <p:nvPicPr>
          <p:cNvPr id="373" name="Rick Joyner Transported in Seconds.jpg" descr="Rick Joyner Transported in Seconds.jpg"/>
          <p:cNvPicPr>
            <a:picLocks noChangeAspect="1"/>
          </p:cNvPicPr>
          <p:nvPr/>
        </p:nvPicPr>
        <p:blipFill>
          <a:blip r:embed="rId2">
            <a:extLst/>
          </a:blip>
          <a:stretch>
            <a:fillRect/>
          </a:stretch>
        </p:blipFill>
        <p:spPr>
          <a:xfrm>
            <a:off x="6931322" y="15081"/>
            <a:ext cx="10521356" cy="14105836"/>
          </a:xfrm>
          <a:prstGeom prst="rect">
            <a:avLst/>
          </a:prstGeom>
          <a:ln w="12700">
            <a:miter lim="400000"/>
          </a:ln>
        </p:spPr>
      </p:pic>
    </p:spTree>
  </p:cSld>
  <p:clrMapOvr>
    <a:masterClrMapping/>
  </p:clrMapOvr>
  <p:transition xmlns:p14="http://schemas.microsoft.com/office/powerpoint/2010/main" spd="med" advClick="1"/>
</p:sld>
</file>

<file path=ppt/slides/slide8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75" name="Double-click to edit"/>
          <p:cNvSpPr txBox="1"/>
          <p:nvPr>
            <p:ph type="ctrTitle"/>
          </p:nvPr>
        </p:nvSpPr>
        <p:spPr>
          <a:xfrm>
            <a:off x="334435" y="185849"/>
            <a:ext cx="23867530" cy="13278911"/>
          </a:xfrm>
          <a:prstGeom prst="rect">
            <a:avLst/>
          </a:prstGeom>
        </p:spPr>
        <p:txBody>
          <a:bodyPr/>
          <a:lstStyle/>
          <a:p>
            <a:pPr/>
          </a:p>
          <a:p>
            <a:pPr/>
          </a:p>
        </p:txBody>
      </p:sp>
      <p:pic>
        <p:nvPicPr>
          <p:cNvPr id="376" name="Rick Joyner Goes to Heaven #2.jpg" descr="Rick Joyner Goes to Heaven #2.jpg"/>
          <p:cNvPicPr>
            <a:picLocks noChangeAspect="1"/>
          </p:cNvPicPr>
          <p:nvPr/>
        </p:nvPicPr>
        <p:blipFill>
          <a:blip r:embed="rId2">
            <a:extLst/>
          </a:blip>
          <a:stretch>
            <a:fillRect/>
          </a:stretch>
        </p:blipFill>
        <p:spPr>
          <a:xfrm>
            <a:off x="5998047" y="-48314"/>
            <a:ext cx="12540306" cy="13747236"/>
          </a:xfrm>
          <a:prstGeom prst="rect">
            <a:avLst/>
          </a:prstGeom>
          <a:ln w="12700">
            <a:miter lim="400000"/>
          </a:ln>
        </p:spPr>
      </p:pic>
    </p:spTree>
  </p:cSld>
  <p:clrMapOvr>
    <a:masterClrMapping/>
  </p:clrMapOvr>
  <p:transition xmlns:p14="http://schemas.microsoft.com/office/powerpoint/2010/main" spd="med" advClick="1"/>
</p:sld>
</file>

<file path=ppt/slides/slide8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78" name="Tim Wildmon and American Family Association Interview &amp; Promote False Teacher Rick Joyner"/>
          <p:cNvSpPr txBox="1"/>
          <p:nvPr>
            <p:ph type="ctrTitle"/>
          </p:nvPr>
        </p:nvSpPr>
        <p:spPr>
          <a:xfrm>
            <a:off x="207801" y="141572"/>
            <a:ext cx="23938074" cy="13163663"/>
          </a:xfrm>
          <a:prstGeom prst="rect">
            <a:avLst/>
          </a:prstGeom>
        </p:spPr>
        <p:txBody>
          <a:bodyPr/>
          <a:lstStyle/>
          <a:p>
            <a:pPr/>
          </a:p>
          <a:p>
            <a:pPr>
              <a:defRPr sz="7500">
                <a:latin typeface="Arial"/>
                <a:ea typeface="Arial"/>
                <a:cs typeface="Arial"/>
                <a:sym typeface="Arial"/>
              </a:defRPr>
            </a:pPr>
            <a:r>
              <a:t>Tim Wildmon and American Family Association Interview &amp; Promote False Teacher Rick Joyner</a:t>
            </a:r>
          </a:p>
        </p:txBody>
      </p:sp>
      <p:pic>
        <p:nvPicPr>
          <p:cNvPr id="379" name="Tim Wildmon and Rick Joyner.jpg" descr="Tim Wildmon and Rick Joyner.jpg"/>
          <p:cNvPicPr>
            <a:picLocks noChangeAspect="1"/>
          </p:cNvPicPr>
          <p:nvPr/>
        </p:nvPicPr>
        <p:blipFill>
          <a:blip r:embed="rId2">
            <a:extLst/>
          </a:blip>
          <a:stretch>
            <a:fillRect/>
          </a:stretch>
        </p:blipFill>
        <p:spPr>
          <a:xfrm>
            <a:off x="4900881" y="1027906"/>
            <a:ext cx="14551914" cy="8433050"/>
          </a:xfrm>
          <a:prstGeom prst="rect">
            <a:avLst/>
          </a:prstGeom>
          <a:ln w="12700">
            <a:miter lim="400000"/>
          </a:ln>
        </p:spPr>
      </p:pic>
    </p:spTree>
  </p:cSld>
  <p:clrMapOvr>
    <a:masterClrMapping/>
  </p:clrMapOvr>
  <p:transition xmlns:p14="http://schemas.microsoft.com/office/powerpoint/2010/main" spd="med" advClick="1"/>
</p:sld>
</file>

<file path=ppt/slides/slide8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81" name="Double-click to edit"/>
          <p:cNvSpPr txBox="1"/>
          <p:nvPr>
            <p:ph type="ctrTitle"/>
          </p:nvPr>
        </p:nvSpPr>
        <p:spPr>
          <a:xfrm>
            <a:off x="398152" y="361001"/>
            <a:ext cx="23587696" cy="12993998"/>
          </a:xfrm>
          <a:prstGeom prst="rect">
            <a:avLst/>
          </a:prstGeom>
        </p:spPr>
        <p:txBody>
          <a:bodyPr/>
          <a:lstStyle/>
          <a:p>
            <a:pPr/>
          </a:p>
          <a:p>
            <a:pPr/>
          </a:p>
          <a:p>
            <a:pPr/>
          </a:p>
        </p:txBody>
      </p:sp>
      <p:pic>
        <p:nvPicPr>
          <p:cNvPr id="382" name="Cindy Jacobs and Hysterectomy.jpg" descr="Cindy Jacobs and Hysterectomy.jpg"/>
          <p:cNvPicPr>
            <a:picLocks noChangeAspect="1"/>
          </p:cNvPicPr>
          <p:nvPr/>
        </p:nvPicPr>
        <p:blipFill>
          <a:blip r:embed="rId2">
            <a:extLst/>
          </a:blip>
          <a:stretch>
            <a:fillRect/>
          </a:stretch>
        </p:blipFill>
        <p:spPr>
          <a:xfrm>
            <a:off x="7081997" y="851710"/>
            <a:ext cx="10220005" cy="12012580"/>
          </a:xfrm>
          <a:prstGeom prst="rect">
            <a:avLst/>
          </a:prstGeom>
          <a:ln w="12700">
            <a:miter lim="400000"/>
          </a:ln>
        </p:spPr>
      </p:pic>
    </p:spTree>
  </p:cSld>
  <p:clrMapOvr>
    <a:masterClrMapping/>
  </p:clrMapOvr>
  <p:transition xmlns:p14="http://schemas.microsoft.com/office/powerpoint/2010/main" spd="med" advClick="1"/>
</p:sld>
</file>

<file path=ppt/slides/slide8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84" name="Double-click to edit"/>
          <p:cNvSpPr txBox="1"/>
          <p:nvPr>
            <p:ph type="ctrTitle"/>
          </p:nvPr>
        </p:nvSpPr>
        <p:spPr>
          <a:xfrm>
            <a:off x="218033" y="210684"/>
            <a:ext cx="23947934" cy="13294632"/>
          </a:xfrm>
          <a:prstGeom prst="rect">
            <a:avLst/>
          </a:prstGeom>
        </p:spPr>
        <p:txBody>
          <a:bodyPr/>
          <a:lstStyle/>
          <a:p>
            <a:pPr/>
          </a:p>
          <a:p>
            <a:pPr/>
          </a:p>
          <a:p>
            <a:pPr/>
          </a:p>
          <a:p>
            <a:pPr/>
          </a:p>
        </p:txBody>
      </p:sp>
      <p:pic>
        <p:nvPicPr>
          <p:cNvPr id="385" name="Cindy Jacobs on Raising the Dead.jpg" descr="Cindy Jacobs on Raising the Dead.jpg"/>
          <p:cNvPicPr>
            <a:picLocks noChangeAspect="1"/>
          </p:cNvPicPr>
          <p:nvPr/>
        </p:nvPicPr>
        <p:blipFill>
          <a:blip r:embed="rId2">
            <a:extLst/>
          </a:blip>
          <a:stretch>
            <a:fillRect/>
          </a:stretch>
        </p:blipFill>
        <p:spPr>
          <a:xfrm>
            <a:off x="6913886" y="648493"/>
            <a:ext cx="10556228" cy="11527504"/>
          </a:xfrm>
          <a:prstGeom prst="rect">
            <a:avLst/>
          </a:prstGeom>
          <a:ln w="12700">
            <a:miter lim="400000"/>
          </a:ln>
        </p:spPr>
      </p:pic>
    </p:spTree>
  </p:cSld>
  <p:clrMapOvr>
    <a:masterClrMapping/>
  </p:clrMapOvr>
  <p:transition xmlns:p14="http://schemas.microsoft.com/office/powerpoint/2010/main" spd="med" advClick="1"/>
</p:sld>
</file>

<file path=ppt/slides/slide8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87" name="Double-click to edit"/>
          <p:cNvSpPr txBox="1"/>
          <p:nvPr>
            <p:ph type="ctrTitle"/>
          </p:nvPr>
        </p:nvSpPr>
        <p:spPr>
          <a:xfrm>
            <a:off x="449095" y="226032"/>
            <a:ext cx="23736964" cy="13340024"/>
          </a:xfrm>
          <a:prstGeom prst="rect">
            <a:avLst/>
          </a:prstGeom>
        </p:spPr>
        <p:txBody>
          <a:bodyPr/>
          <a:lstStyle/>
          <a:p>
            <a:pPr/>
          </a:p>
          <a:p>
            <a:pPr/>
          </a:p>
          <a:p>
            <a:pPr/>
          </a:p>
        </p:txBody>
      </p:sp>
      <p:pic>
        <p:nvPicPr>
          <p:cNvPr id="388" name="AFA and One Thousand Gifts.jpg" descr="AFA and One Thousand Gifts.jpg"/>
          <p:cNvPicPr>
            <a:picLocks noChangeAspect="1"/>
          </p:cNvPicPr>
          <p:nvPr/>
        </p:nvPicPr>
        <p:blipFill>
          <a:blip r:embed="rId2">
            <a:extLst/>
          </a:blip>
          <a:stretch>
            <a:fillRect/>
          </a:stretch>
        </p:blipFill>
        <p:spPr>
          <a:xfrm>
            <a:off x="3451378" y="486520"/>
            <a:ext cx="17481244" cy="12742960"/>
          </a:xfrm>
          <a:prstGeom prst="rect">
            <a:avLst/>
          </a:prstGeom>
          <a:ln w="12700">
            <a:miter lim="400000"/>
          </a:ln>
        </p:spPr>
      </p:pic>
    </p:spTree>
  </p:cSld>
  <p:clrMapOvr>
    <a:masterClrMapping/>
  </p:clrMapOvr>
  <p:transition xmlns:p14="http://schemas.microsoft.com/office/powerpoint/2010/main" spd="med" advClick="1"/>
</p:sld>
</file>

<file path=ppt/slides/slide8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90" name="Fairness For All…"/>
          <p:cNvSpPr txBox="1"/>
          <p:nvPr>
            <p:ph type="ctrTitle"/>
          </p:nvPr>
        </p:nvSpPr>
        <p:spPr>
          <a:xfrm>
            <a:off x="224079" y="193011"/>
            <a:ext cx="23935842" cy="13329978"/>
          </a:xfrm>
          <a:prstGeom prst="rect">
            <a:avLst/>
          </a:prstGeom>
        </p:spPr>
        <p:txBody>
          <a:bodyPr/>
          <a:lstStyle/>
          <a:p>
            <a:pPr>
              <a:defRPr sz="10000">
                <a:solidFill>
                  <a:srgbClr val="FFD479"/>
                </a:solidFill>
                <a:latin typeface="Arial"/>
                <a:ea typeface="Arial"/>
                <a:cs typeface="Arial"/>
                <a:sym typeface="Arial"/>
              </a:defRPr>
            </a:pPr>
            <a:r>
              <a:t>Fairness For All</a:t>
            </a:r>
          </a:p>
          <a:p>
            <a:pPr>
              <a:defRPr sz="10000">
                <a:solidFill>
                  <a:srgbClr val="FFD479"/>
                </a:solidFill>
                <a:latin typeface="Arial"/>
                <a:ea typeface="Arial"/>
                <a:cs typeface="Arial"/>
                <a:sym typeface="Arial"/>
              </a:defRPr>
            </a:pPr>
            <a:r>
              <a:t>Is a Third Way Trap</a:t>
            </a:r>
          </a:p>
          <a:p>
            <a:pPr/>
          </a:p>
          <a:p>
            <a:pPr/>
          </a:p>
          <a:p>
            <a:pPr/>
          </a:p>
        </p:txBody>
      </p:sp>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2" name="Mark Dever’s “Church” Co-Sponsored  The Livingout Survey Conference"/>
          <p:cNvSpPr txBox="1"/>
          <p:nvPr>
            <p:ph type="title"/>
          </p:nvPr>
        </p:nvSpPr>
        <p:spPr>
          <a:xfrm>
            <a:off x="223846" y="310678"/>
            <a:ext cx="23936308" cy="13094644"/>
          </a:xfrm>
          <a:prstGeom prst="rect">
            <a:avLst/>
          </a:prstGeom>
        </p:spPr>
        <p:txBody>
          <a:bodyPr/>
          <a:lstStyle/>
          <a:p>
            <a:pPr/>
          </a:p>
          <a:p>
            <a:pPr/>
          </a:p>
          <a:p>
            <a:pPr/>
          </a:p>
          <a:p>
            <a:pPr/>
          </a:p>
          <a:p>
            <a:pPr/>
          </a:p>
          <a:p>
            <a:pPr>
              <a:defRPr sz="7500"/>
            </a:pPr>
            <a:r>
              <a:t>Mark Dever’s “Church” Co-Sponsored </a:t>
            </a:r>
            <a:br/>
            <a:r>
              <a:t>The Livingout Survey Conference </a:t>
            </a:r>
          </a:p>
        </p:txBody>
      </p:sp>
      <p:pic>
        <p:nvPicPr>
          <p:cNvPr id="153" name="Livingoutmarkdever.jpg" descr="Livingoutmarkdever.jpg"/>
          <p:cNvPicPr>
            <a:picLocks noChangeAspect="1"/>
          </p:cNvPicPr>
          <p:nvPr/>
        </p:nvPicPr>
        <p:blipFill>
          <a:blip r:embed="rId2">
            <a:extLst/>
          </a:blip>
          <a:stretch>
            <a:fillRect/>
          </a:stretch>
        </p:blipFill>
        <p:spPr>
          <a:xfrm>
            <a:off x="3905250" y="668337"/>
            <a:ext cx="16573500" cy="8775701"/>
          </a:xfrm>
          <a:prstGeom prst="rect">
            <a:avLst/>
          </a:prstGeom>
          <a:ln w="12700">
            <a:miter lim="400000"/>
          </a:ln>
        </p:spPr>
      </p:pic>
      <p:sp>
        <p:nvSpPr>
          <p:cNvPr id="154" name="Arrow"/>
          <p:cNvSpPr/>
          <p:nvPr/>
        </p:nvSpPr>
        <p:spPr>
          <a:xfrm>
            <a:off x="7350125" y="8231187"/>
            <a:ext cx="1270000" cy="1270001"/>
          </a:xfrm>
          <a:prstGeom prst="rightArrow">
            <a:avLst>
              <a:gd name="adj1" fmla="val 32000"/>
              <a:gd name="adj2" fmla="val 64000"/>
            </a:avLst>
          </a:prstGeom>
          <a:solidFill>
            <a:schemeClr val="accent1">
              <a:lumOff val="13529"/>
            </a:schemeClr>
          </a:solidFill>
          <a:ln w="12700">
            <a:miter lim="400000"/>
          </a:ln>
        </p:spPr>
        <p:txBody>
          <a:bodyPr lIns="71437" tIns="71437" rIns="71437" bIns="71437" anchor="ctr"/>
          <a:lstStyle/>
          <a:p>
            <a:pPr>
              <a:defRPr b="0" sz="3000">
                <a:latin typeface="+mn-lt"/>
                <a:ea typeface="+mn-ea"/>
                <a:cs typeface="+mn-cs"/>
                <a:sym typeface="Helvetica Neue Medium"/>
              </a:defRPr>
            </a:pPr>
          </a:p>
        </p:txBody>
      </p:sp>
    </p:spTree>
  </p:cSld>
  <p:clrMapOvr>
    <a:masterClrMapping/>
  </p:clrMapOvr>
  <p:transition xmlns:p14="http://schemas.microsoft.com/office/powerpoint/2010/main" spd="med" advClick="1"/>
</p:sld>
</file>

<file path=ppt/slides/slide9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92" name="Double-click to edit"/>
          <p:cNvSpPr txBox="1"/>
          <p:nvPr>
            <p:ph type="ctrTitle"/>
          </p:nvPr>
        </p:nvSpPr>
        <p:spPr>
          <a:xfrm>
            <a:off x="268634" y="352350"/>
            <a:ext cx="23938075" cy="13137618"/>
          </a:xfrm>
          <a:prstGeom prst="rect">
            <a:avLst/>
          </a:prstGeom>
        </p:spPr>
        <p:txBody>
          <a:bodyPr/>
          <a:lstStyle/>
          <a:p>
            <a:pPr/>
          </a:p>
          <a:p>
            <a:pPr/>
          </a:p>
        </p:txBody>
      </p:sp>
      <p:pic>
        <p:nvPicPr>
          <p:cNvPr id="393" name="FA#17.jpg" descr="FA#17.jpg"/>
          <p:cNvPicPr>
            <a:picLocks noChangeAspect="1"/>
          </p:cNvPicPr>
          <p:nvPr/>
        </p:nvPicPr>
        <p:blipFill>
          <a:blip r:embed="rId2">
            <a:extLst/>
          </a:blip>
          <a:stretch>
            <a:fillRect/>
          </a:stretch>
        </p:blipFill>
        <p:spPr>
          <a:xfrm>
            <a:off x="6519237" y="780905"/>
            <a:ext cx="11345525" cy="11272983"/>
          </a:xfrm>
          <a:prstGeom prst="rect">
            <a:avLst/>
          </a:prstGeom>
          <a:ln w="12700">
            <a:miter lim="400000"/>
          </a:ln>
        </p:spPr>
      </p:pic>
    </p:spTree>
  </p:cSld>
  <p:clrMapOvr>
    <a:masterClrMapping/>
  </p:clrMapOvr>
  <p:transition xmlns:p14="http://schemas.microsoft.com/office/powerpoint/2010/main" spd="med" advClick="1"/>
</p:sld>
</file>

<file path=ppt/slides/slide9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95" name="Double-click to edit"/>
          <p:cNvSpPr txBox="1"/>
          <p:nvPr>
            <p:ph type="ctrTitle"/>
          </p:nvPr>
        </p:nvSpPr>
        <p:spPr>
          <a:xfrm>
            <a:off x="203708" y="298493"/>
            <a:ext cx="23976584" cy="13119014"/>
          </a:xfrm>
          <a:prstGeom prst="rect">
            <a:avLst/>
          </a:prstGeom>
        </p:spPr>
        <p:txBody>
          <a:bodyPr/>
          <a:lstStyle/>
          <a:p>
            <a:pPr/>
          </a:p>
          <a:p>
            <a:pPr/>
          </a:p>
          <a:p>
            <a:pPr/>
          </a:p>
        </p:txBody>
      </p:sp>
      <p:pic>
        <p:nvPicPr>
          <p:cNvPr id="396" name="FA#18.jpg" descr="FA#18.jpg"/>
          <p:cNvPicPr>
            <a:picLocks noChangeAspect="1"/>
          </p:cNvPicPr>
          <p:nvPr/>
        </p:nvPicPr>
        <p:blipFill>
          <a:blip r:embed="rId2">
            <a:extLst/>
          </a:blip>
          <a:stretch>
            <a:fillRect/>
          </a:stretch>
        </p:blipFill>
        <p:spPr>
          <a:xfrm>
            <a:off x="2496512" y="1181100"/>
            <a:ext cx="19390976" cy="10194252"/>
          </a:xfrm>
          <a:prstGeom prst="rect">
            <a:avLst/>
          </a:prstGeom>
          <a:ln w="12700">
            <a:miter lim="400000"/>
          </a:ln>
        </p:spPr>
      </p:pic>
    </p:spTree>
  </p:cSld>
  <p:clrMapOvr>
    <a:masterClrMapping/>
  </p:clrMapOvr>
  <p:transition xmlns:p14="http://schemas.microsoft.com/office/powerpoint/2010/main" spd="med" advClick="1"/>
</p:sld>
</file>

<file path=ppt/slides/slide9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98" name="Double-click to edit"/>
          <p:cNvSpPr txBox="1"/>
          <p:nvPr>
            <p:ph type="ctrTitle"/>
          </p:nvPr>
        </p:nvSpPr>
        <p:spPr>
          <a:xfrm>
            <a:off x="149293" y="364442"/>
            <a:ext cx="23875009" cy="13121712"/>
          </a:xfrm>
          <a:prstGeom prst="rect">
            <a:avLst/>
          </a:prstGeom>
        </p:spPr>
        <p:txBody>
          <a:bodyPr/>
          <a:lstStyle/>
          <a:p>
            <a:pPr/>
          </a:p>
          <a:p>
            <a:pPr/>
          </a:p>
        </p:txBody>
      </p:sp>
      <p:pic>
        <p:nvPicPr>
          <p:cNvPr id="399" name="FA#13.jpg" descr="FA#13.jpg"/>
          <p:cNvPicPr>
            <a:picLocks noChangeAspect="1"/>
          </p:cNvPicPr>
          <p:nvPr/>
        </p:nvPicPr>
        <p:blipFill>
          <a:blip r:embed="rId2">
            <a:extLst/>
          </a:blip>
          <a:stretch>
            <a:fillRect/>
          </a:stretch>
        </p:blipFill>
        <p:spPr>
          <a:xfrm>
            <a:off x="4966748" y="731629"/>
            <a:ext cx="14450504" cy="11682621"/>
          </a:xfrm>
          <a:prstGeom prst="rect">
            <a:avLst/>
          </a:prstGeom>
          <a:ln w="12700">
            <a:miter lim="400000"/>
          </a:ln>
        </p:spPr>
      </p:pic>
    </p:spTree>
  </p:cSld>
  <p:clrMapOvr>
    <a:masterClrMapping/>
  </p:clrMapOvr>
  <p:transition xmlns:p14="http://schemas.microsoft.com/office/powerpoint/2010/main" spd="med" advClick="1"/>
</p:sld>
</file>

<file path=ppt/slides/slide9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01" name="Double-click to edit"/>
          <p:cNvSpPr txBox="1"/>
          <p:nvPr>
            <p:ph type="ctrTitle"/>
          </p:nvPr>
        </p:nvSpPr>
        <p:spPr>
          <a:xfrm>
            <a:off x="194778" y="285377"/>
            <a:ext cx="23994444" cy="13145246"/>
          </a:xfrm>
          <a:prstGeom prst="rect">
            <a:avLst/>
          </a:prstGeom>
        </p:spPr>
        <p:txBody>
          <a:bodyPr/>
          <a:lstStyle/>
          <a:p>
            <a:pPr/>
          </a:p>
          <a:p>
            <a:pPr/>
          </a:p>
          <a:p>
            <a:pPr/>
          </a:p>
        </p:txBody>
      </p:sp>
      <p:pic>
        <p:nvPicPr>
          <p:cNvPr id="402" name="FA#14.jpg" descr="FA#14.jpg"/>
          <p:cNvPicPr>
            <a:picLocks noChangeAspect="1"/>
          </p:cNvPicPr>
          <p:nvPr/>
        </p:nvPicPr>
        <p:blipFill>
          <a:blip r:embed="rId2">
            <a:extLst/>
          </a:blip>
          <a:stretch>
            <a:fillRect/>
          </a:stretch>
        </p:blipFill>
        <p:spPr>
          <a:xfrm>
            <a:off x="3321593" y="3432175"/>
            <a:ext cx="17740814" cy="5576357"/>
          </a:xfrm>
          <a:prstGeom prst="rect">
            <a:avLst/>
          </a:prstGeom>
          <a:ln w="12700">
            <a:miter lim="400000"/>
          </a:ln>
        </p:spPr>
      </p:pic>
    </p:spTree>
  </p:cSld>
  <p:clrMapOvr>
    <a:masterClrMapping/>
  </p:clrMapOvr>
  <p:transition xmlns:p14="http://schemas.microsoft.com/office/powerpoint/2010/main" spd="med" advClick="1"/>
</p:sld>
</file>

<file path=ppt/slides/slide9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04" name="Double-click to edit"/>
          <p:cNvSpPr txBox="1"/>
          <p:nvPr>
            <p:ph type="ctrTitle"/>
          </p:nvPr>
        </p:nvSpPr>
        <p:spPr>
          <a:xfrm>
            <a:off x="273006" y="239985"/>
            <a:ext cx="23837988" cy="13236030"/>
          </a:xfrm>
          <a:prstGeom prst="rect">
            <a:avLst/>
          </a:prstGeom>
        </p:spPr>
        <p:txBody>
          <a:bodyPr/>
          <a:lstStyle/>
          <a:p>
            <a:pPr/>
          </a:p>
          <a:p>
            <a:pPr/>
          </a:p>
        </p:txBody>
      </p:sp>
      <p:pic>
        <p:nvPicPr>
          <p:cNvPr id="405" name="FA#15.jpg" descr="FA#15.jpg"/>
          <p:cNvPicPr>
            <a:picLocks noChangeAspect="1"/>
          </p:cNvPicPr>
          <p:nvPr/>
        </p:nvPicPr>
        <p:blipFill>
          <a:blip r:embed="rId2">
            <a:extLst/>
          </a:blip>
          <a:stretch>
            <a:fillRect/>
          </a:stretch>
        </p:blipFill>
        <p:spPr>
          <a:xfrm>
            <a:off x="2596015" y="4233862"/>
            <a:ext cx="19191970" cy="3745442"/>
          </a:xfrm>
          <a:prstGeom prst="rect">
            <a:avLst/>
          </a:prstGeom>
          <a:ln w="12700">
            <a:miter lim="400000"/>
          </a:ln>
        </p:spPr>
      </p:pic>
    </p:spTree>
  </p:cSld>
  <p:clrMapOvr>
    <a:masterClrMapping/>
  </p:clrMapOvr>
  <p:transition xmlns:p14="http://schemas.microsoft.com/office/powerpoint/2010/main" spd="med" advClick="1"/>
</p:sld>
</file>

<file path=ppt/slides/slide9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07" name="Double-click to edit"/>
          <p:cNvSpPr txBox="1"/>
          <p:nvPr>
            <p:ph type="ctrTitle"/>
          </p:nvPr>
        </p:nvSpPr>
        <p:spPr>
          <a:xfrm>
            <a:off x="269099" y="375325"/>
            <a:ext cx="23845802" cy="12965350"/>
          </a:xfrm>
          <a:prstGeom prst="rect">
            <a:avLst/>
          </a:prstGeom>
        </p:spPr>
        <p:txBody>
          <a:bodyPr/>
          <a:lstStyle/>
          <a:p>
            <a:pPr/>
          </a:p>
          <a:p>
            <a:pPr/>
          </a:p>
        </p:txBody>
      </p:sp>
      <p:pic>
        <p:nvPicPr>
          <p:cNvPr id="408" name="FA#16.jpg" descr="FA#16.jpg"/>
          <p:cNvPicPr>
            <a:picLocks noChangeAspect="1"/>
          </p:cNvPicPr>
          <p:nvPr/>
        </p:nvPicPr>
        <p:blipFill>
          <a:blip r:embed="rId2">
            <a:extLst/>
          </a:blip>
          <a:stretch>
            <a:fillRect/>
          </a:stretch>
        </p:blipFill>
        <p:spPr>
          <a:xfrm>
            <a:off x="2428911" y="2262187"/>
            <a:ext cx="19526178" cy="7859594"/>
          </a:xfrm>
          <a:prstGeom prst="rect">
            <a:avLst/>
          </a:prstGeom>
          <a:ln w="12700">
            <a:miter lim="400000"/>
          </a:ln>
        </p:spPr>
      </p:pic>
    </p:spTree>
  </p:cSld>
  <p:clrMapOvr>
    <a:masterClrMapping/>
  </p:clrMapOvr>
  <p:transition xmlns:p14="http://schemas.microsoft.com/office/powerpoint/2010/main" spd="med" advClick="1"/>
</p:sld>
</file>

<file path=ppt/slides/slide9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10" name="Double-click to edit"/>
          <p:cNvSpPr txBox="1"/>
          <p:nvPr>
            <p:ph type="ctrTitle"/>
          </p:nvPr>
        </p:nvSpPr>
        <p:spPr>
          <a:xfrm>
            <a:off x="256263" y="260914"/>
            <a:ext cx="23871474" cy="13194172"/>
          </a:xfrm>
          <a:prstGeom prst="rect">
            <a:avLst/>
          </a:prstGeom>
        </p:spPr>
        <p:txBody>
          <a:bodyPr/>
          <a:lstStyle/>
          <a:p>
            <a:pPr/>
          </a:p>
          <a:p>
            <a:pPr/>
          </a:p>
          <a:p>
            <a:pPr/>
          </a:p>
        </p:txBody>
      </p:sp>
      <p:pic>
        <p:nvPicPr>
          <p:cNvPr id="411" name="FA#4.jpg" descr="FA#4.jpg"/>
          <p:cNvPicPr>
            <a:picLocks noChangeAspect="1"/>
          </p:cNvPicPr>
          <p:nvPr/>
        </p:nvPicPr>
        <p:blipFill>
          <a:blip r:embed="rId2">
            <a:extLst/>
          </a:blip>
          <a:stretch>
            <a:fillRect/>
          </a:stretch>
        </p:blipFill>
        <p:spPr>
          <a:xfrm>
            <a:off x="2508748" y="641350"/>
            <a:ext cx="19366504" cy="11533267"/>
          </a:xfrm>
          <a:prstGeom prst="rect">
            <a:avLst/>
          </a:prstGeom>
          <a:ln w="12700">
            <a:miter lim="400000"/>
          </a:ln>
        </p:spPr>
      </p:pic>
    </p:spTree>
  </p:cSld>
  <p:clrMapOvr>
    <a:masterClrMapping/>
  </p:clrMapOvr>
  <p:transition xmlns:p14="http://schemas.microsoft.com/office/powerpoint/2010/main" spd="med" advClick="1"/>
</p:sld>
</file>

<file path=ppt/slides/slide9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13" name="Double-click to edit"/>
          <p:cNvSpPr txBox="1"/>
          <p:nvPr>
            <p:ph type="ctrTitle"/>
          </p:nvPr>
        </p:nvSpPr>
        <p:spPr>
          <a:xfrm>
            <a:off x="263983" y="284726"/>
            <a:ext cx="23903752" cy="13257518"/>
          </a:xfrm>
          <a:prstGeom prst="rect">
            <a:avLst/>
          </a:prstGeom>
        </p:spPr>
        <p:txBody>
          <a:bodyPr/>
          <a:lstStyle/>
          <a:p>
            <a:pPr/>
          </a:p>
          <a:p>
            <a:pPr/>
          </a:p>
        </p:txBody>
      </p:sp>
      <p:pic>
        <p:nvPicPr>
          <p:cNvPr id="414" name="FA#6.jpg" descr="FA#6.jpg"/>
          <p:cNvPicPr>
            <a:picLocks noChangeAspect="1"/>
          </p:cNvPicPr>
          <p:nvPr/>
        </p:nvPicPr>
        <p:blipFill>
          <a:blip r:embed="rId2">
            <a:extLst/>
          </a:blip>
          <a:stretch>
            <a:fillRect/>
          </a:stretch>
        </p:blipFill>
        <p:spPr>
          <a:xfrm>
            <a:off x="4641828" y="860601"/>
            <a:ext cx="15100344" cy="11132962"/>
          </a:xfrm>
          <a:prstGeom prst="rect">
            <a:avLst/>
          </a:prstGeom>
          <a:ln w="12700">
            <a:miter lim="400000"/>
          </a:ln>
        </p:spPr>
      </p:pic>
    </p:spTree>
  </p:cSld>
  <p:clrMapOvr>
    <a:masterClrMapping/>
  </p:clrMapOvr>
  <p:transition xmlns:p14="http://schemas.microsoft.com/office/powerpoint/2010/main" spd="med" advClick="1"/>
</p:sld>
</file>

<file path=ppt/slides/slide9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16" name="Double-click to edit"/>
          <p:cNvSpPr txBox="1"/>
          <p:nvPr>
            <p:ph type="ctrTitle"/>
          </p:nvPr>
        </p:nvSpPr>
        <p:spPr>
          <a:xfrm>
            <a:off x="217754" y="340444"/>
            <a:ext cx="23978072" cy="13242169"/>
          </a:xfrm>
          <a:prstGeom prst="rect">
            <a:avLst/>
          </a:prstGeom>
        </p:spPr>
        <p:txBody>
          <a:bodyPr/>
          <a:lstStyle/>
          <a:p>
            <a:pPr/>
          </a:p>
          <a:p>
            <a:pPr/>
          </a:p>
          <a:p>
            <a:pPr/>
          </a:p>
        </p:txBody>
      </p:sp>
      <p:pic>
        <p:nvPicPr>
          <p:cNvPr id="417" name="FA#5.jpg" descr="FA#5.jpg"/>
          <p:cNvPicPr>
            <a:picLocks noChangeAspect="1"/>
          </p:cNvPicPr>
          <p:nvPr/>
        </p:nvPicPr>
        <p:blipFill>
          <a:blip r:embed="rId2">
            <a:extLst/>
          </a:blip>
          <a:stretch>
            <a:fillRect/>
          </a:stretch>
        </p:blipFill>
        <p:spPr>
          <a:xfrm>
            <a:off x="1967701" y="1247787"/>
            <a:ext cx="20478177" cy="9793276"/>
          </a:xfrm>
          <a:prstGeom prst="rect">
            <a:avLst/>
          </a:prstGeom>
          <a:ln w="12700">
            <a:miter lim="400000"/>
          </a:ln>
        </p:spPr>
      </p:pic>
    </p:spTree>
  </p:cSld>
  <p:clrMapOvr>
    <a:masterClrMapping/>
  </p:clrMapOvr>
  <p:transition xmlns:p14="http://schemas.microsoft.com/office/powerpoint/2010/main" spd="med" advClick="1"/>
</p:sld>
</file>

<file path=ppt/slides/slide9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19" name="Double-click to edit"/>
          <p:cNvSpPr txBox="1"/>
          <p:nvPr>
            <p:ph type="ctrTitle"/>
          </p:nvPr>
        </p:nvSpPr>
        <p:spPr>
          <a:xfrm>
            <a:off x="204266" y="303516"/>
            <a:ext cx="23975468" cy="13108968"/>
          </a:xfrm>
          <a:prstGeom prst="rect">
            <a:avLst/>
          </a:prstGeom>
        </p:spPr>
        <p:txBody>
          <a:bodyPr/>
          <a:lstStyle/>
          <a:p>
            <a:pPr/>
          </a:p>
          <a:p>
            <a:pPr/>
          </a:p>
          <a:p>
            <a:pPr/>
          </a:p>
        </p:txBody>
      </p:sp>
      <p:pic>
        <p:nvPicPr>
          <p:cNvPr id="420" name="FA#7.jpg" descr="FA#7.jpg"/>
          <p:cNvPicPr>
            <a:picLocks noChangeAspect="1"/>
          </p:cNvPicPr>
          <p:nvPr/>
        </p:nvPicPr>
        <p:blipFill>
          <a:blip r:embed="rId2">
            <a:extLst/>
          </a:blip>
          <a:stretch>
            <a:fillRect/>
          </a:stretch>
        </p:blipFill>
        <p:spPr>
          <a:xfrm>
            <a:off x="4630222" y="550862"/>
            <a:ext cx="15123556" cy="11683903"/>
          </a:xfrm>
          <a:prstGeom prst="rect">
            <a:avLst/>
          </a:prstGeom>
          <a:ln w="12700">
            <a:miter lim="400000"/>
          </a:ln>
        </p:spPr>
      </p:pic>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Black">
  <a:themeElements>
    <a:clrScheme name="Black">
      <a:dk1>
        <a:srgbClr val="000000"/>
      </a:dk1>
      <a:lt1>
        <a:srgbClr val="FFFFFF"/>
      </a:lt1>
      <a:dk2>
        <a:srgbClr val="434343"/>
      </a:dk2>
      <a:lt2>
        <a:srgbClr val="A9A9A9"/>
      </a:lt2>
      <a:accent1>
        <a:srgbClr val="0076BA"/>
      </a:accent1>
      <a:accent2>
        <a:srgbClr val="00A89D"/>
      </a:accent2>
      <a:accent3>
        <a:srgbClr val="1DB100"/>
      </a:accent3>
      <a:accent4>
        <a:srgbClr val="F8BA00"/>
      </a:accent4>
      <a:accent5>
        <a:srgbClr val="EE220C"/>
      </a:accent5>
      <a:accent6>
        <a:srgbClr val="CB297B"/>
      </a:accent6>
      <a:hlink>
        <a:srgbClr val="0000FF"/>
      </a:hlink>
      <a:folHlink>
        <a:srgbClr val="FF00FF"/>
      </a:folHlink>
    </a:clrScheme>
    <a:fontScheme name="Black">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lumOff val="13529"/>
          </a:schemeClr>
        </a:solidFill>
        <a:ln w="12700" cap="flat">
          <a:noFill/>
          <a:miter lim="400000"/>
        </a:ln>
        <a:effectLst/>
        <a:sp3d/>
      </a:spPr>
      <a:bodyPr rot="0" spcFirstLastPara="1" vertOverflow="overflow" horzOverflow="overflow" vert="horz" wrap="square" lIns="71437" tIns="71437" rIns="71437" bIns="71437" numCol="1" spcCol="38100" rtlCol="0" anchor="ctr" upright="0">
        <a:spAutoFit/>
      </a:bodyPr>
      <a:lstStyle>
        <a:defPPr marL="0" marR="0" indent="0" algn="ctr" defTabSz="821531" rtl="0" fontAlgn="auto" latinLnBrk="0" hangingPunct="0">
          <a:lnSpc>
            <a:spcPct val="100000"/>
          </a:lnSpc>
          <a:spcBef>
            <a:spcPts val="0"/>
          </a:spcBef>
          <a:spcAft>
            <a:spcPts val="0"/>
          </a:spcAft>
          <a:buClrTx/>
          <a:buSzTx/>
          <a:buFontTx/>
          <a:buNone/>
          <a:tabLst/>
          <a:defRPr b="0" baseline="0" cap="none" i="0" spc="0" strike="noStrike" sz="3000" u="none" kumimoji="0" normalizeH="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71437" tIns="71437" rIns="71437" bIns="71437" numCol="1" spcCol="38100" rtlCol="0" anchor="ctr" upright="0">
        <a:spAutoFit/>
      </a:bodyPr>
      <a:lstStyle>
        <a:defPPr marL="0" marR="0" indent="0" algn="ctr" defTabSz="821531" rtl="0" fontAlgn="auto" latinLnBrk="0" hangingPunct="0">
          <a:lnSpc>
            <a:spcPct val="100000"/>
          </a:lnSpc>
          <a:spcBef>
            <a:spcPts val="0"/>
          </a:spcBef>
          <a:spcAft>
            <a:spcPts val="0"/>
          </a:spcAft>
          <a:buClrTx/>
          <a:buSzTx/>
          <a:buFontTx/>
          <a:buNone/>
          <a:tabLst/>
          <a:defRPr b="1" baseline="0" cap="none" i="0" spc="0" strike="noStrike" sz="3200" u="none" kumimoji="0" normalizeH="0">
            <a:ln>
              <a:noFill/>
            </a:ln>
            <a:solidFill>
              <a:srgbClr val="FFFFFF"/>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Black">
  <a:themeElements>
    <a:clrScheme name="Black">
      <a:dk1>
        <a:srgbClr val="000000"/>
      </a:dk1>
      <a:lt1>
        <a:srgbClr val="FFFFFF"/>
      </a:lt1>
      <a:dk2>
        <a:srgbClr val="434343"/>
      </a:dk2>
      <a:lt2>
        <a:srgbClr val="A9A9A9"/>
      </a:lt2>
      <a:accent1>
        <a:srgbClr val="0076BA"/>
      </a:accent1>
      <a:accent2>
        <a:srgbClr val="00A89D"/>
      </a:accent2>
      <a:accent3>
        <a:srgbClr val="1DB100"/>
      </a:accent3>
      <a:accent4>
        <a:srgbClr val="F8BA00"/>
      </a:accent4>
      <a:accent5>
        <a:srgbClr val="EE220C"/>
      </a:accent5>
      <a:accent6>
        <a:srgbClr val="CB297B"/>
      </a:accent6>
      <a:hlink>
        <a:srgbClr val="0000FF"/>
      </a:hlink>
      <a:folHlink>
        <a:srgbClr val="FF00FF"/>
      </a:folHlink>
    </a:clrScheme>
    <a:fontScheme name="Black">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lumOff val="13529"/>
          </a:schemeClr>
        </a:solidFill>
        <a:ln w="12700" cap="flat">
          <a:noFill/>
          <a:miter lim="400000"/>
        </a:ln>
        <a:effectLst/>
        <a:sp3d/>
      </a:spPr>
      <a:bodyPr rot="0" spcFirstLastPara="1" vertOverflow="overflow" horzOverflow="overflow" vert="horz" wrap="square" lIns="71437" tIns="71437" rIns="71437" bIns="71437" numCol="1" spcCol="38100" rtlCol="0" anchor="ctr" upright="0">
        <a:spAutoFit/>
      </a:bodyPr>
      <a:lstStyle>
        <a:defPPr marL="0" marR="0" indent="0" algn="ctr" defTabSz="821531" rtl="0" fontAlgn="auto" latinLnBrk="0" hangingPunct="0">
          <a:lnSpc>
            <a:spcPct val="100000"/>
          </a:lnSpc>
          <a:spcBef>
            <a:spcPts val="0"/>
          </a:spcBef>
          <a:spcAft>
            <a:spcPts val="0"/>
          </a:spcAft>
          <a:buClrTx/>
          <a:buSzTx/>
          <a:buFontTx/>
          <a:buNone/>
          <a:tabLst/>
          <a:defRPr b="0" baseline="0" cap="none" i="0" spc="0" strike="noStrike" sz="3000" u="none" kumimoji="0" normalizeH="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71437" tIns="71437" rIns="71437" bIns="71437" numCol="1" spcCol="38100" rtlCol="0" anchor="ctr" upright="0">
        <a:spAutoFit/>
      </a:bodyPr>
      <a:lstStyle>
        <a:defPPr marL="0" marR="0" indent="0" algn="ctr" defTabSz="821531" rtl="0" fontAlgn="auto" latinLnBrk="0" hangingPunct="0">
          <a:lnSpc>
            <a:spcPct val="100000"/>
          </a:lnSpc>
          <a:spcBef>
            <a:spcPts val="0"/>
          </a:spcBef>
          <a:spcAft>
            <a:spcPts val="0"/>
          </a:spcAft>
          <a:buClrTx/>
          <a:buSzTx/>
          <a:buFontTx/>
          <a:buNone/>
          <a:tabLst/>
          <a:defRPr b="1" baseline="0" cap="none" i="0" spc="0" strike="noStrike" sz="3200" u="none" kumimoji="0" normalizeH="0">
            <a:ln>
              <a:noFill/>
            </a:ln>
            <a:solidFill>
              <a:srgbClr val="FFFFFF"/>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