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hil Haney#1.jpg" descr="Phil Haney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8035" y="998170"/>
            <a:ext cx="13227930" cy="11719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hilhaney#7.jpg" descr="Philhaney#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2920" y="1044474"/>
            <a:ext cx="29054237" cy="9701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hilhaney#10.jpg" descr="Philhaney#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433" y="3472816"/>
            <a:ext cx="23499134" cy="5213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hilhaney#11.jpg" descr="philhaney#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9716" y="-17035"/>
            <a:ext cx="15764568" cy="13851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hilhaney#12.jpg" descr="Philhaney#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0867" y="7424"/>
            <a:ext cx="17302266" cy="13351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hilhaney#13.jpg" descr="philhaney#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1526" y="1023839"/>
            <a:ext cx="21300948" cy="11378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hilhaney#14.jpg" descr="philhaney#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891" y="2077555"/>
            <a:ext cx="22258218" cy="9039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hil Haney#2.jpg" descr="Phil Haney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2469" y="616580"/>
            <a:ext cx="14939062" cy="11830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hil Haney#3.jpg" descr="Phil Haney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2634" y="596960"/>
            <a:ext cx="11718732" cy="11718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hil Haney #4.jpg" descr="Phil Haney #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3178" y="642641"/>
            <a:ext cx="7577644" cy="11726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hil Haney #5.jpg" descr="Phil Haney #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6254" y="650312"/>
            <a:ext cx="7811492" cy="1267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hilhaney#6.jpg" descr="Philhaney#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772" y="1365812"/>
            <a:ext cx="20778456" cy="10060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hilhaney#15.jpg" descr="philhaney#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9270" y="211125"/>
            <a:ext cx="16545460" cy="13293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hilhaney#10.jpg" descr="Philhaney#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264" y="3459429"/>
            <a:ext cx="23559472" cy="5227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hilhaney#9.jpg" descr="Philhaney#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184" y="1468756"/>
            <a:ext cx="25859410" cy="10103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