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1">
                  <a:lumOff val="13543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09D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27002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262727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2424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8" name="Shape 15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6498" y="11839048"/>
            <a:ext cx="21971003" cy="636979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6500" y="7196865"/>
            <a:ext cx="21971000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12007748" y="13080999"/>
            <a:ext cx="368504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idx="1" hasCustomPrompt="1"/>
          </p:nvPr>
        </p:nvSpPr>
        <p:spPr>
          <a:xfrm>
            <a:off x="1206500" y="935258"/>
            <a:ext cx="21971000" cy="7359063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 anchor="ctr"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lose-up of wild plants growing between rocks"/>
          <p:cNvSpPr/>
          <p:nvPr>
            <p:ph type="pic" sz="quarter" idx="21"/>
          </p:nvPr>
        </p:nvSpPr>
        <p:spPr>
          <a:xfrm>
            <a:off x="15430500" y="7085409"/>
            <a:ext cx="8128000" cy="54102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Large rock formation under dark clouds with a dirt road in the foreground"/>
          <p:cNvSpPr/>
          <p:nvPr>
            <p:ph type="pic" idx="22"/>
          </p:nvPr>
        </p:nvSpPr>
        <p:spPr>
          <a:xfrm>
            <a:off x="-2933700" y="1270000"/>
            <a:ext cx="22699133" cy="11277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Close-up of a wild plant growing between lava rocks"/>
          <p:cNvSpPr/>
          <p:nvPr>
            <p:ph type="pic" sz="quarter" idx="23"/>
          </p:nvPr>
        </p:nvSpPr>
        <p:spPr>
          <a:xfrm>
            <a:off x="15430500" y="1270000"/>
            <a:ext cx="8128000" cy="5410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waterfall surrounded by a green rocky landscape"/>
          <p:cNvSpPr/>
          <p:nvPr>
            <p:ph type="pic" idx="21"/>
          </p:nvPr>
        </p:nvSpPr>
        <p:spPr>
          <a:xfrm>
            <a:off x="-1511300" y="-3721100"/>
            <a:ext cx="28511500" cy="1903024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itle Text"/>
          <p:cNvSpPr txBox="1"/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</p:spPr>
        <p:txBody>
          <a:bodyPr lIns="71437" tIns="71437" rIns="71437" bIns="71437" anchor="ctr"/>
          <a:lstStyle>
            <a:lvl1pPr algn="ctr" defTabSz="821531">
              <a:lnSpc>
                <a:spcPct val="100000"/>
              </a:lnSpc>
              <a:defRPr b="0" spc="0" sz="11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0" name="Body Level One…"/>
          <p:cNvSpPr txBox="1"/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</p:spPr>
        <p:txBody>
          <a:bodyPr lIns="71437" tIns="71437" rIns="71437" bIns="71437" anchor="ctr"/>
          <a:lstStyle>
            <a:lvl1pPr marL="611187" indent="-611187" defTabSz="821531">
              <a:lnSpc>
                <a:spcPct val="100000"/>
              </a:lnSpc>
              <a:spcBef>
                <a:spcPts val="5900"/>
              </a:spcBef>
              <a:buSzPct val="145000"/>
              <a:defRPr sz="4400"/>
            </a:lvl1pPr>
            <a:lvl2pPr marL="1055687" indent="-611187" defTabSz="821531">
              <a:lnSpc>
                <a:spcPct val="100000"/>
              </a:lnSpc>
              <a:spcBef>
                <a:spcPts val="5900"/>
              </a:spcBef>
              <a:buSzPct val="145000"/>
              <a:defRPr sz="4400"/>
            </a:lvl2pPr>
            <a:lvl3pPr marL="1500187" indent="-611187" defTabSz="821531">
              <a:lnSpc>
                <a:spcPct val="100000"/>
              </a:lnSpc>
              <a:spcBef>
                <a:spcPts val="5900"/>
              </a:spcBef>
              <a:buSzPct val="145000"/>
              <a:defRPr sz="4400"/>
            </a:lvl3pPr>
            <a:lvl4pPr marL="1944687" indent="-611187" defTabSz="821531">
              <a:lnSpc>
                <a:spcPct val="100000"/>
              </a:lnSpc>
              <a:spcBef>
                <a:spcPts val="5900"/>
              </a:spcBef>
              <a:buSzPct val="145000"/>
              <a:defRPr sz="4400"/>
            </a:lvl4pPr>
            <a:lvl5pPr marL="2389187" indent="-611187" defTabSz="821531">
              <a:lnSpc>
                <a:spcPct val="100000"/>
              </a:lnSpc>
              <a:spcBef>
                <a:spcPts val="5900"/>
              </a:spcBef>
              <a:buSzPct val="145000"/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1" name="Slide Number"/>
          <p:cNvSpPr txBox="1"/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</p:spPr>
        <p:txBody>
          <a:bodyPr lIns="71437" tIns="71437" rIns="71437" bIns="71437" anchor="t"/>
          <a:lstStyle>
            <a:lvl1pPr defTabSz="821531"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reen, hilly landscape"/>
          <p:cNvSpPr/>
          <p:nvPr>
            <p:ph type="pic" idx="21"/>
          </p:nvPr>
        </p:nvSpPr>
        <p:spPr>
          <a:xfrm>
            <a:off x="-431800" y="-4038600"/>
            <a:ext cx="29464000" cy="18034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4468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 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3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2403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Moss-covered rocks"/>
          <p:cNvSpPr/>
          <p:nvPr>
            <p:ph type="pic" sz="half" idx="21"/>
          </p:nvPr>
        </p:nvSpPr>
        <p:spPr>
          <a:xfrm>
            <a:off x="12052303" y="1270000"/>
            <a:ext cx="11188406" cy="112098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/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1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2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012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3" name="Large rock formation under dark clouds with a dirt road in the foreground"/>
          <p:cNvSpPr/>
          <p:nvPr>
            <p:ph type="pic" idx="22"/>
          </p:nvPr>
        </p:nvSpPr>
        <p:spPr>
          <a:xfrm>
            <a:off x="6380200" y="1263848"/>
            <a:ext cx="22529801" cy="111934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3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4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id2020.org"/>
          <p:cNvSpPr txBox="1"/>
          <p:nvPr>
            <p:ph type="title"/>
          </p:nvPr>
        </p:nvSpPr>
        <p:spPr>
          <a:xfrm>
            <a:off x="373186" y="357187"/>
            <a:ext cx="23742459" cy="13166639"/>
          </a:xfrm>
          <a:prstGeom prst="rect">
            <a:avLst/>
          </a:prstGeom>
        </p:spPr>
        <p:txBody>
          <a:bodyPr/>
          <a:lstStyle/>
          <a:p>
            <a:pPr defTabSz="805100">
              <a:defRPr sz="10976"/>
            </a:pPr>
          </a:p>
          <a:p>
            <a:pPr defTabSz="805100">
              <a:defRPr sz="10976"/>
            </a:pPr>
          </a:p>
          <a:p>
            <a:pPr defTabSz="805100">
              <a:defRPr sz="10976"/>
            </a:pPr>
          </a:p>
          <a:p>
            <a:pPr defTabSz="805100">
              <a:defRPr sz="10976"/>
            </a:pPr>
          </a:p>
          <a:p>
            <a:pPr defTabSz="805100">
              <a:defRPr sz="10976"/>
            </a:pPr>
          </a:p>
          <a:p>
            <a:pPr defTabSz="805100">
              <a:defRPr sz="10976"/>
            </a:pPr>
          </a:p>
          <a:p>
            <a:pPr defTabSz="805100">
              <a:defRPr sz="10976"/>
            </a:pPr>
          </a:p>
          <a:p>
            <a:pPr defTabSz="805100">
              <a:defRPr sz="7350">
                <a:latin typeface="Arial"/>
                <a:ea typeface="Arial"/>
                <a:cs typeface="Arial"/>
                <a:sym typeface="Arial"/>
              </a:defRPr>
            </a:pPr>
            <a:r>
              <a:t>id2020.org</a:t>
            </a:r>
          </a:p>
        </p:txBody>
      </p:sp>
      <p:pic>
        <p:nvPicPr>
          <p:cNvPr id="161" name="mark#4.jpg" descr="mark#4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7216" y="874712"/>
            <a:ext cx="24503262" cy="1105382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Agenda2030#2.jpg" descr="Agenda2030#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26983" y="411865"/>
            <a:ext cx="21930034" cy="1247437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Agenda2030#1.jpg" descr="Agenda2030#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1237" y="4669306"/>
            <a:ext cx="22961526" cy="298879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Double-click to edit"/>
          <p:cNvSpPr txBox="1"/>
          <p:nvPr>
            <p:ph type="title"/>
          </p:nvPr>
        </p:nvSpPr>
        <p:spPr>
          <a:xfrm>
            <a:off x="341934" y="357187"/>
            <a:ext cx="23605382" cy="13205238"/>
          </a:xfrm>
          <a:prstGeom prst="rect">
            <a:avLst/>
          </a:prstGeom>
        </p:spPr>
        <p:txBody>
          <a:bodyPr/>
          <a:lstStyle/>
          <a:p>
            <a:pPr defTabSz="328612">
              <a:defRPr sz="4480"/>
            </a:pPr>
          </a:p>
          <a:p>
            <a:pPr defTabSz="328612">
              <a:defRPr sz="4480"/>
            </a:pPr>
          </a:p>
          <a:p>
            <a:pPr defTabSz="328612">
              <a:defRPr sz="4480"/>
            </a:pPr>
          </a:p>
          <a:p>
            <a:pPr defTabSz="328612">
              <a:defRPr sz="4480"/>
            </a:pPr>
          </a:p>
          <a:p>
            <a:pPr defTabSz="328612">
              <a:defRPr sz="4480"/>
            </a:pPr>
          </a:p>
          <a:p>
            <a:pPr defTabSz="328612">
              <a:defRPr sz="4480"/>
            </a:pPr>
          </a:p>
          <a:p>
            <a:pPr defTabSz="328612">
              <a:defRPr sz="4480"/>
            </a:pPr>
          </a:p>
          <a:p>
            <a:pPr defTabSz="328612">
              <a:defRPr sz="4480"/>
            </a:pPr>
          </a:p>
          <a:p>
            <a:pPr defTabSz="328612">
              <a:defRPr sz="4480"/>
            </a:pPr>
          </a:p>
          <a:p>
            <a:pPr defTabSz="328612">
              <a:defRPr sz="4480"/>
            </a:pPr>
          </a:p>
          <a:p>
            <a:pPr defTabSz="328612">
              <a:defRPr sz="4480"/>
            </a:pPr>
          </a:p>
          <a:p>
            <a:pPr defTabSz="328612">
              <a:defRPr sz="4480"/>
            </a:pPr>
          </a:p>
          <a:p>
            <a:pPr defTabSz="328612">
              <a:defRPr sz="4480"/>
            </a:pPr>
          </a:p>
          <a:p>
            <a:pPr defTabSz="328612">
              <a:defRPr sz="4480"/>
            </a:pPr>
          </a:p>
          <a:p>
            <a:pPr defTabSz="328612">
              <a:defRPr sz="4480"/>
            </a:pPr>
          </a:p>
          <a:p>
            <a:pPr defTabSz="328612">
              <a:defRPr sz="4480"/>
            </a:pPr>
          </a:p>
          <a:p>
            <a:pPr defTabSz="328612">
              <a:defRPr sz="4480"/>
            </a:pPr>
          </a:p>
          <a:p>
            <a:pPr defTabSz="328612">
              <a:defRPr sz="4480"/>
            </a:pPr>
          </a:p>
          <a:p>
            <a:pPr defTabSz="328612">
              <a:defRPr sz="4480"/>
            </a:pPr>
          </a:p>
          <a:p>
            <a:pPr defTabSz="328612">
              <a:defRPr sz="4480"/>
            </a:pPr>
          </a:p>
          <a:p>
            <a:pPr defTabSz="328612">
              <a:defRPr sz="4480"/>
            </a:pPr>
          </a:p>
        </p:txBody>
      </p:sp>
      <p:pic>
        <p:nvPicPr>
          <p:cNvPr id="168" name="biometric#1.jpg" descr="biometric#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71079" y="1480732"/>
            <a:ext cx="20241842" cy="940491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