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defRPr b="0" spc="0" sz="11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611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1pPr>
            <a:lvl2pPr marL="10556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2pPr>
            <a:lvl3pPr marL="1500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3pPr>
            <a:lvl4pPr marL="19446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4pPr>
            <a:lvl5pPr marL="2389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id2020.org"/>
          <p:cNvSpPr txBox="1"/>
          <p:nvPr>
            <p:ph type="title"/>
          </p:nvPr>
        </p:nvSpPr>
        <p:spPr>
          <a:xfrm>
            <a:off x="373186" y="357187"/>
            <a:ext cx="23742459" cy="13166639"/>
          </a:xfrm>
          <a:prstGeom prst="rect">
            <a:avLst/>
          </a:prstGeom>
        </p:spPr>
        <p:txBody>
          <a:bodyPr/>
          <a:lstStyle/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10976"/>
            </a:pPr>
          </a:p>
          <a:p>
            <a:pPr defTabSz="805100">
              <a:defRPr sz="7350">
                <a:latin typeface="Arial"/>
                <a:ea typeface="Arial"/>
                <a:cs typeface="Arial"/>
                <a:sym typeface="Arial"/>
              </a:defRPr>
            </a:pPr>
            <a:r>
              <a:t>id2020.org</a:t>
            </a:r>
          </a:p>
        </p:txBody>
      </p:sp>
      <p:pic>
        <p:nvPicPr>
          <p:cNvPr id="161" name="mark#4.jpg" descr="mark#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216" y="874712"/>
            <a:ext cx="24503262" cy="110538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Agenda2030#2.jpg" descr="Agenda2030#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983" y="411865"/>
            <a:ext cx="21930034" cy="124743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Agenda2030#1.jpg" descr="Agenda2030#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237" y="4669306"/>
            <a:ext cx="22961526" cy="29887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Double-click to edit"/>
          <p:cNvSpPr txBox="1"/>
          <p:nvPr>
            <p:ph type="title"/>
          </p:nvPr>
        </p:nvSpPr>
        <p:spPr>
          <a:xfrm>
            <a:off x="341934" y="357187"/>
            <a:ext cx="23605382" cy="13205238"/>
          </a:xfrm>
          <a:prstGeom prst="rect">
            <a:avLst/>
          </a:prstGeom>
        </p:spPr>
        <p:txBody>
          <a:bodyPr/>
          <a:lstStyle/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  <a:p>
            <a:pPr defTabSz="328612">
              <a:defRPr sz="4480"/>
            </a:pPr>
          </a:p>
        </p:txBody>
      </p:sp>
      <p:pic>
        <p:nvPicPr>
          <p:cNvPr id="168" name="biometric#1.jpg" descr="biometric#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1079" y="1480732"/>
            <a:ext cx="20241842" cy="94049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